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7" r:id="rId1"/>
  </p:sldMasterIdLst>
  <p:notesMasterIdLst>
    <p:notesMasterId r:id="rId21"/>
  </p:notesMasterIdLst>
  <p:sldIdLst>
    <p:sldId id="303" r:id="rId2"/>
    <p:sldId id="304" r:id="rId3"/>
    <p:sldId id="306" r:id="rId4"/>
    <p:sldId id="258" r:id="rId5"/>
    <p:sldId id="309" r:id="rId6"/>
    <p:sldId id="311" r:id="rId7"/>
    <p:sldId id="312" r:id="rId8"/>
    <p:sldId id="267" r:id="rId9"/>
    <p:sldId id="325" r:id="rId10"/>
    <p:sldId id="273" r:id="rId11"/>
    <p:sldId id="318" r:id="rId12"/>
    <p:sldId id="319" r:id="rId13"/>
    <p:sldId id="320" r:id="rId14"/>
    <p:sldId id="321" r:id="rId15"/>
    <p:sldId id="322" r:id="rId16"/>
    <p:sldId id="323" r:id="rId17"/>
    <p:sldId id="324" r:id="rId18"/>
    <p:sldId id="326" r:id="rId19"/>
    <p:sldId id="327"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F53F7A-D775-458D-BEF0-D970468247B2}">
  <a:tblStyle styleId="{17F53F7A-D775-458D-BEF0-D970468247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979" autoAdjust="0"/>
  </p:normalViewPr>
  <p:slideViewPr>
    <p:cSldViewPr snapToGrid="0">
      <p:cViewPr varScale="1">
        <p:scale>
          <a:sx n="88" d="100"/>
          <a:sy n="88" d="100"/>
        </p:scale>
        <p:origin x="660" y="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783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039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634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94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837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542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783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4c0da38015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4c0da38015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9537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4c0da3801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4c0da3801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836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e5688cf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e5688cf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112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714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5471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e5688cf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e5688cf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e5688cf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e5688cf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65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e5688cf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e5688cf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253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6e5688cf2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6e5688cf2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6277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4c0da3801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4c0da3801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4c0da3801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4c0da3801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101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370875" y="920225"/>
            <a:ext cx="3667500" cy="2641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719850" y="3999375"/>
            <a:ext cx="49593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3" name="Google Shape;13;p2"/>
          <p:cNvSpPr>
            <a:spLocks noGrp="1"/>
          </p:cNvSpPr>
          <p:nvPr>
            <p:ph type="pic" idx="2"/>
          </p:nvPr>
        </p:nvSpPr>
        <p:spPr>
          <a:xfrm>
            <a:off x="150400" y="682175"/>
            <a:ext cx="3118500" cy="3778500"/>
          </a:xfrm>
          <a:prstGeom prst="roundRect">
            <a:avLst>
              <a:gd name="adj" fmla="val 16667"/>
            </a:avLst>
          </a:prstGeom>
          <a:noFill/>
          <a:ln>
            <a:noFill/>
          </a:ln>
          <a:effectLst>
            <a:outerShdw blurRad="57150" dist="19050" dir="5400000" algn="bl" rotWithShape="0">
              <a:schemeClr val="dk1">
                <a:alpha val="50000"/>
              </a:schemeClr>
            </a:outerShdw>
          </a:effectLst>
        </p:spPr>
      </p:sp>
      <p:grpSp>
        <p:nvGrpSpPr>
          <p:cNvPr id="14" name="Google Shape;14;p2"/>
          <p:cNvGrpSpPr/>
          <p:nvPr/>
        </p:nvGrpSpPr>
        <p:grpSpPr>
          <a:xfrm>
            <a:off x="338375" y="244050"/>
            <a:ext cx="260031" cy="186099"/>
            <a:chOff x="338375" y="244050"/>
            <a:chExt cx="260031" cy="186099"/>
          </a:xfrm>
        </p:grpSpPr>
        <p:sp>
          <p:nvSpPr>
            <p:cNvPr id="15" name="Google Shape;15;p2"/>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4">
  <p:cSld name="CUSTOM_1_1_1_1">
    <p:spTree>
      <p:nvGrpSpPr>
        <p:cNvPr id="1" name="Shape 163"/>
        <p:cNvGrpSpPr/>
        <p:nvPr/>
      </p:nvGrpSpPr>
      <p:grpSpPr>
        <a:xfrm>
          <a:off x="0" y="0"/>
          <a:ext cx="0" cy="0"/>
          <a:chOff x="0" y="0"/>
          <a:chExt cx="0" cy="0"/>
        </a:xfrm>
      </p:grpSpPr>
      <p:sp>
        <p:nvSpPr>
          <p:cNvPr id="164" name="Google Shape;164;p24"/>
          <p:cNvSpPr>
            <a:spLocks noGrp="1"/>
          </p:cNvSpPr>
          <p:nvPr>
            <p:ph type="pic" idx="2"/>
          </p:nvPr>
        </p:nvSpPr>
        <p:spPr>
          <a:xfrm>
            <a:off x="6854375" y="678525"/>
            <a:ext cx="2118900" cy="3792300"/>
          </a:xfrm>
          <a:prstGeom prst="roundRect">
            <a:avLst>
              <a:gd name="adj" fmla="val 16667"/>
            </a:avLst>
          </a:prstGeom>
          <a:noFill/>
          <a:ln>
            <a:noFill/>
          </a:ln>
          <a:effectLst>
            <a:outerShdw blurRad="57150" dist="19050" dir="5400000" algn="bl" rotWithShape="0">
              <a:schemeClr val="dk1">
                <a:alpha val="50000"/>
              </a:schemeClr>
            </a:outerShdw>
          </a:effectLst>
        </p:spPr>
      </p:sp>
      <p:sp>
        <p:nvSpPr>
          <p:cNvPr id="165" name="Google Shape;165;p24"/>
          <p:cNvSpPr txBox="1">
            <a:spLocks noGrp="1"/>
          </p:cNvSpPr>
          <p:nvPr>
            <p:ph type="title"/>
          </p:nvPr>
        </p:nvSpPr>
        <p:spPr>
          <a:xfrm>
            <a:off x="975450" y="886175"/>
            <a:ext cx="4908000" cy="338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6" name="Google Shape;166;p24"/>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8"/>
        <p:cNvGrpSpPr/>
        <p:nvPr/>
      </p:nvGrpSpPr>
      <p:grpSpPr>
        <a:xfrm>
          <a:off x="0" y="0"/>
          <a:ext cx="0" cy="0"/>
          <a:chOff x="0" y="0"/>
          <a:chExt cx="0" cy="0"/>
        </a:xfrm>
      </p:grpSpPr>
      <p:sp>
        <p:nvSpPr>
          <p:cNvPr id="169" name="Google Shape;169;p25"/>
          <p:cNvSpPr/>
          <p:nvPr/>
        </p:nvSpPr>
        <p:spPr>
          <a:xfrm>
            <a:off x="150400" y="3748650"/>
            <a:ext cx="4993200" cy="1283100"/>
          </a:xfrm>
          <a:prstGeom prst="roundRect">
            <a:avLst>
              <a:gd name="adj" fmla="val 13899"/>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txBox="1">
            <a:spLocks noGrp="1"/>
          </p:cNvSpPr>
          <p:nvPr>
            <p:ph type="ctrTitle"/>
          </p:nvPr>
        </p:nvSpPr>
        <p:spPr>
          <a:xfrm>
            <a:off x="715100" y="535000"/>
            <a:ext cx="3807300" cy="8382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1" name="Google Shape;171;p25"/>
          <p:cNvSpPr txBox="1">
            <a:spLocks noGrp="1"/>
          </p:cNvSpPr>
          <p:nvPr>
            <p:ph type="subTitle" idx="1"/>
          </p:nvPr>
        </p:nvSpPr>
        <p:spPr>
          <a:xfrm>
            <a:off x="710150" y="1429300"/>
            <a:ext cx="3807300" cy="1120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2" name="Google Shape;172;p25"/>
          <p:cNvSpPr txBox="1"/>
          <p:nvPr/>
        </p:nvSpPr>
        <p:spPr>
          <a:xfrm>
            <a:off x="710150" y="3944800"/>
            <a:ext cx="3807300" cy="663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lt1"/>
                </a:solidFill>
                <a:latin typeface="Open Sans"/>
                <a:ea typeface="Open Sans"/>
                <a:cs typeface="Open Sans"/>
                <a:sym typeface="Open Sans"/>
              </a:rPr>
              <a:t>CREDITS:</a:t>
            </a:r>
            <a:r>
              <a:rPr lang="en" sz="1200">
                <a:solidFill>
                  <a:schemeClr val="lt1"/>
                </a:solidFill>
                <a:latin typeface="Open Sans"/>
                <a:ea typeface="Open Sans"/>
                <a:cs typeface="Open Sans"/>
                <a:sym typeface="Open Sans"/>
              </a:rPr>
              <a:t> This presentation template was created by </a:t>
            </a:r>
            <a:r>
              <a:rPr lang="en" sz="1200" b="1">
                <a:solidFill>
                  <a:schemeClr val="lt1"/>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200">
                <a:solidFill>
                  <a:schemeClr val="lt1"/>
                </a:solidFill>
                <a:latin typeface="Open Sans"/>
                <a:ea typeface="Open Sans"/>
                <a:cs typeface="Open Sans"/>
                <a:sym typeface="Open Sans"/>
              </a:rPr>
              <a:t>, and includes icons by </a:t>
            </a:r>
            <a:r>
              <a:rPr lang="en" sz="1200" b="1">
                <a:solidFill>
                  <a:schemeClr val="lt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200">
                <a:solidFill>
                  <a:schemeClr val="lt1"/>
                </a:solidFill>
                <a:latin typeface="Open Sans"/>
                <a:ea typeface="Open Sans"/>
                <a:cs typeface="Open Sans"/>
                <a:sym typeface="Open Sans"/>
              </a:rPr>
              <a:t>, and infographics &amp; images by </a:t>
            </a:r>
            <a:r>
              <a:rPr lang="en" sz="1200"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 sz="1200">
                <a:solidFill>
                  <a:schemeClr val="lt1"/>
                </a:solidFill>
                <a:latin typeface="Open Sans"/>
                <a:ea typeface="Open Sans"/>
                <a:cs typeface="Open Sans"/>
                <a:sym typeface="Open Sans"/>
              </a:rPr>
              <a:t> </a:t>
            </a:r>
            <a:endParaRPr sz="1200" b="1">
              <a:solidFill>
                <a:schemeClr val="lt1"/>
              </a:solidFill>
              <a:latin typeface="Open Sans"/>
              <a:ea typeface="Open Sans"/>
              <a:cs typeface="Open Sans"/>
              <a:sym typeface="Open Sans"/>
            </a:endParaRPr>
          </a:p>
        </p:txBody>
      </p:sp>
      <p:sp>
        <p:nvSpPr>
          <p:cNvPr id="173" name="Google Shape;173;p25"/>
          <p:cNvSpPr>
            <a:spLocks noGrp="1"/>
          </p:cNvSpPr>
          <p:nvPr>
            <p:ph type="pic" idx="2"/>
          </p:nvPr>
        </p:nvSpPr>
        <p:spPr>
          <a:xfrm>
            <a:off x="5296050" y="125450"/>
            <a:ext cx="3677400" cy="4903800"/>
          </a:xfrm>
          <a:prstGeom prst="roundRect">
            <a:avLst>
              <a:gd name="adj" fmla="val 16667"/>
            </a:avLst>
          </a:prstGeom>
          <a:noFill/>
          <a:ln>
            <a:noFill/>
          </a:ln>
          <a:effectLst>
            <a:outerShdw blurRad="57150" dist="19050" dir="5400000" algn="bl" rotWithShape="0">
              <a:schemeClr val="dk1">
                <a:alpha val="50000"/>
              </a:scheme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74"/>
        <p:cNvGrpSpPr/>
        <p:nvPr/>
      </p:nvGrpSpPr>
      <p:grpSpPr>
        <a:xfrm>
          <a:off x="0" y="0"/>
          <a:ext cx="0" cy="0"/>
          <a:chOff x="0" y="0"/>
          <a:chExt cx="0" cy="0"/>
        </a:xfrm>
      </p:grpSpPr>
      <p:sp>
        <p:nvSpPr>
          <p:cNvPr id="175" name="Google Shape;175;p26"/>
          <p:cNvSpPr/>
          <p:nvPr/>
        </p:nvSpPr>
        <p:spPr>
          <a:xfrm>
            <a:off x="2153531" y="678750"/>
            <a:ext cx="2345400" cy="1827300"/>
          </a:xfrm>
          <a:prstGeom prst="roundRect">
            <a:avLst>
              <a:gd name="adj" fmla="val 14026"/>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6627994" y="678650"/>
            <a:ext cx="2345400" cy="1827300"/>
          </a:xfrm>
          <a:prstGeom prst="roundRect">
            <a:avLst>
              <a:gd name="adj" fmla="val 1402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2143431" y="2643625"/>
            <a:ext cx="2345400" cy="1827300"/>
          </a:xfrm>
          <a:prstGeom prst="roundRect">
            <a:avLst>
              <a:gd name="adj" fmla="val 1402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6627994" y="2643525"/>
            <a:ext cx="2345400" cy="1827300"/>
          </a:xfrm>
          <a:prstGeom prst="roundRect">
            <a:avLst>
              <a:gd name="adj" fmla="val 14026"/>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a:spLocks noGrp="1"/>
          </p:cNvSpPr>
          <p:nvPr>
            <p:ph type="pic" idx="2"/>
          </p:nvPr>
        </p:nvSpPr>
        <p:spPr>
          <a:xfrm>
            <a:off x="150400" y="678750"/>
            <a:ext cx="1846500" cy="1827300"/>
          </a:xfrm>
          <a:prstGeom prst="roundRect">
            <a:avLst>
              <a:gd name="adj" fmla="val 16667"/>
            </a:avLst>
          </a:prstGeom>
          <a:noFill/>
          <a:ln>
            <a:noFill/>
          </a:ln>
          <a:effectLst>
            <a:outerShdw blurRad="57150" dist="19050" dir="5400000" algn="bl" rotWithShape="0">
              <a:schemeClr val="dk1">
                <a:alpha val="50000"/>
              </a:schemeClr>
            </a:outerShdw>
          </a:effectLst>
        </p:spPr>
      </p:sp>
      <p:sp>
        <p:nvSpPr>
          <p:cNvPr id="182" name="Google Shape;182;p26"/>
          <p:cNvSpPr>
            <a:spLocks noGrp="1"/>
          </p:cNvSpPr>
          <p:nvPr>
            <p:ph type="pic" idx="3"/>
          </p:nvPr>
        </p:nvSpPr>
        <p:spPr>
          <a:xfrm>
            <a:off x="150400" y="2643625"/>
            <a:ext cx="1846500" cy="1827300"/>
          </a:xfrm>
          <a:prstGeom prst="roundRect">
            <a:avLst>
              <a:gd name="adj" fmla="val 16667"/>
            </a:avLst>
          </a:prstGeom>
          <a:noFill/>
          <a:ln>
            <a:noFill/>
          </a:ln>
          <a:effectLst>
            <a:outerShdw blurRad="57150" dist="19050" dir="5400000" algn="bl" rotWithShape="0">
              <a:schemeClr val="dk1">
                <a:alpha val="50000"/>
              </a:schemeClr>
            </a:outerShdw>
          </a:effectLst>
        </p:spPr>
      </p:sp>
      <p:sp>
        <p:nvSpPr>
          <p:cNvPr id="183" name="Google Shape;183;p26"/>
          <p:cNvSpPr>
            <a:spLocks noGrp="1"/>
          </p:cNvSpPr>
          <p:nvPr>
            <p:ph type="pic" idx="4"/>
          </p:nvPr>
        </p:nvSpPr>
        <p:spPr>
          <a:xfrm>
            <a:off x="4640213" y="2643625"/>
            <a:ext cx="1846500" cy="1827300"/>
          </a:xfrm>
          <a:prstGeom prst="roundRect">
            <a:avLst>
              <a:gd name="adj" fmla="val 16667"/>
            </a:avLst>
          </a:prstGeom>
          <a:noFill/>
          <a:ln>
            <a:noFill/>
          </a:ln>
          <a:effectLst>
            <a:outerShdw blurRad="57150" dist="19050" dir="5400000" algn="bl" rotWithShape="0">
              <a:schemeClr val="dk1">
                <a:alpha val="50000"/>
              </a:schemeClr>
            </a:outerShdw>
          </a:effectLst>
        </p:spPr>
      </p:sp>
      <p:sp>
        <p:nvSpPr>
          <p:cNvPr id="184" name="Google Shape;184;p26"/>
          <p:cNvSpPr>
            <a:spLocks noGrp="1"/>
          </p:cNvSpPr>
          <p:nvPr>
            <p:ph type="pic" idx="5"/>
          </p:nvPr>
        </p:nvSpPr>
        <p:spPr>
          <a:xfrm>
            <a:off x="4640213" y="678750"/>
            <a:ext cx="1846500" cy="1827300"/>
          </a:xfrm>
          <a:prstGeom prst="roundRect">
            <a:avLst>
              <a:gd name="adj" fmla="val 16667"/>
            </a:avLst>
          </a:prstGeom>
          <a:noFill/>
          <a:ln>
            <a:noFill/>
          </a:ln>
          <a:effectLst>
            <a:outerShdw blurRad="57150" dist="19050" dir="5400000" algn="bl" rotWithShape="0">
              <a:schemeClr val="dk1">
                <a:alpha val="50000"/>
              </a:scheme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5"/>
        <p:cNvGrpSpPr/>
        <p:nvPr/>
      </p:nvGrpSpPr>
      <p:grpSpPr>
        <a:xfrm>
          <a:off x="0" y="0"/>
          <a:ext cx="0" cy="0"/>
          <a:chOff x="0" y="0"/>
          <a:chExt cx="0" cy="0"/>
        </a:xfrm>
      </p:grpSpPr>
      <p:sp>
        <p:nvSpPr>
          <p:cNvPr id="186" name="Google Shape;186;p27"/>
          <p:cNvSpPr/>
          <p:nvPr/>
        </p:nvSpPr>
        <p:spPr>
          <a:xfrm>
            <a:off x="160500" y="691375"/>
            <a:ext cx="4425600" cy="1318800"/>
          </a:xfrm>
          <a:prstGeom prst="roundRect">
            <a:avLst>
              <a:gd name="adj" fmla="val 952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7"/>
          <p:cNvSpPr>
            <a:spLocks noGrp="1"/>
          </p:cNvSpPr>
          <p:nvPr>
            <p:ph type="pic" idx="2"/>
          </p:nvPr>
        </p:nvSpPr>
        <p:spPr>
          <a:xfrm>
            <a:off x="4752350" y="691375"/>
            <a:ext cx="4221000" cy="3806700"/>
          </a:xfrm>
          <a:prstGeom prst="roundRect">
            <a:avLst>
              <a:gd name="adj" fmla="val 5138"/>
            </a:avLst>
          </a:prstGeom>
          <a:noFill/>
          <a:ln>
            <a:noFill/>
          </a:ln>
          <a:effectLst>
            <a:outerShdw blurRad="57150" dist="19050" dir="5400000" algn="bl" rotWithShape="0">
              <a:schemeClr val="dk1">
                <a:alpha val="50000"/>
              </a:schemeClr>
            </a:outerShdw>
          </a:effectLst>
        </p:spPr>
      </p:sp>
      <p:sp>
        <p:nvSpPr>
          <p:cNvPr id="190" name="Google Shape;190;p27"/>
          <p:cNvSpPr>
            <a:spLocks noGrp="1"/>
          </p:cNvSpPr>
          <p:nvPr>
            <p:ph type="pic" idx="3"/>
          </p:nvPr>
        </p:nvSpPr>
        <p:spPr>
          <a:xfrm>
            <a:off x="150400" y="2153888"/>
            <a:ext cx="4425600" cy="2327700"/>
          </a:xfrm>
          <a:prstGeom prst="roundRect">
            <a:avLst>
              <a:gd name="adj" fmla="val 5138"/>
            </a:avLst>
          </a:prstGeom>
          <a:noFill/>
          <a:ln>
            <a:noFill/>
          </a:ln>
          <a:effectLst>
            <a:outerShdw blurRad="57150" dist="19050" dir="5400000" algn="bl" rotWithShape="0">
              <a:schemeClr val="dk1">
                <a:alpha val="50000"/>
              </a:scheme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720000" y="2179625"/>
            <a:ext cx="7704000" cy="8418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2"/>
        <p:cNvGrpSpPr/>
        <p:nvPr/>
      </p:nvGrpSpPr>
      <p:grpSpPr>
        <a:xfrm>
          <a:off x="0" y="0"/>
          <a:ext cx="0" cy="0"/>
          <a:chOff x="0" y="0"/>
          <a:chExt cx="0" cy="0"/>
        </a:xfrm>
      </p:grpSpPr>
      <p:sp>
        <p:nvSpPr>
          <p:cNvPr id="33" name="Google Shape;33;p5"/>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None/>
              <a:defRPr sz="2400">
                <a:solidFill>
                  <a:schemeClr val="dk1"/>
                </a:solidFill>
              </a:defRPr>
            </a:lvl1pPr>
            <a:lvl2pPr lvl="1" algn="ctr">
              <a:lnSpc>
                <a:spcPct val="100000"/>
              </a:lnSpc>
              <a:spcBef>
                <a:spcPts val="0"/>
              </a:spcBef>
              <a:spcAft>
                <a:spcPts val="0"/>
              </a:spcAft>
              <a:buClr>
                <a:schemeClr val="dk1"/>
              </a:buClr>
              <a:buSzPts val="2400"/>
              <a:buNone/>
              <a:defRPr sz="2400">
                <a:solidFill>
                  <a:schemeClr val="dk1"/>
                </a:solidFill>
              </a:defRPr>
            </a:lvl2pPr>
            <a:lvl3pPr lvl="2" algn="ctr">
              <a:lnSpc>
                <a:spcPct val="100000"/>
              </a:lnSpc>
              <a:spcBef>
                <a:spcPts val="0"/>
              </a:spcBef>
              <a:spcAft>
                <a:spcPts val="0"/>
              </a:spcAft>
              <a:buClr>
                <a:schemeClr val="dk1"/>
              </a:buClr>
              <a:buSzPts val="2400"/>
              <a:buNone/>
              <a:defRPr sz="2400">
                <a:solidFill>
                  <a:schemeClr val="dk1"/>
                </a:solidFill>
              </a:defRPr>
            </a:lvl3pPr>
            <a:lvl4pPr lvl="3" algn="ctr">
              <a:lnSpc>
                <a:spcPct val="100000"/>
              </a:lnSpc>
              <a:spcBef>
                <a:spcPts val="0"/>
              </a:spcBef>
              <a:spcAft>
                <a:spcPts val="0"/>
              </a:spcAft>
              <a:buClr>
                <a:schemeClr val="dk1"/>
              </a:buClr>
              <a:buSzPts val="2400"/>
              <a:buNone/>
              <a:defRPr sz="2400">
                <a:solidFill>
                  <a:schemeClr val="dk1"/>
                </a:solidFill>
              </a:defRPr>
            </a:lvl4pPr>
            <a:lvl5pPr lvl="4" algn="ctr">
              <a:lnSpc>
                <a:spcPct val="100000"/>
              </a:lnSpc>
              <a:spcBef>
                <a:spcPts val="0"/>
              </a:spcBef>
              <a:spcAft>
                <a:spcPts val="0"/>
              </a:spcAft>
              <a:buClr>
                <a:schemeClr val="dk1"/>
              </a:buClr>
              <a:buSzPts val="2400"/>
              <a:buNone/>
              <a:defRPr sz="2400">
                <a:solidFill>
                  <a:schemeClr val="dk1"/>
                </a:solidFill>
              </a:defRPr>
            </a:lvl5pPr>
            <a:lvl6pPr lvl="5" algn="ctr">
              <a:lnSpc>
                <a:spcPct val="100000"/>
              </a:lnSpc>
              <a:spcBef>
                <a:spcPts val="0"/>
              </a:spcBef>
              <a:spcAft>
                <a:spcPts val="0"/>
              </a:spcAft>
              <a:buClr>
                <a:schemeClr val="dk1"/>
              </a:buClr>
              <a:buSzPts val="2400"/>
              <a:buNone/>
              <a:defRPr sz="2400">
                <a:solidFill>
                  <a:schemeClr val="dk1"/>
                </a:solidFill>
              </a:defRPr>
            </a:lvl6pPr>
            <a:lvl7pPr lvl="6" algn="ctr">
              <a:lnSpc>
                <a:spcPct val="100000"/>
              </a:lnSpc>
              <a:spcBef>
                <a:spcPts val="0"/>
              </a:spcBef>
              <a:spcAft>
                <a:spcPts val="0"/>
              </a:spcAft>
              <a:buClr>
                <a:schemeClr val="dk1"/>
              </a:buClr>
              <a:buSzPts val="2400"/>
              <a:buNone/>
              <a:defRPr sz="2400">
                <a:solidFill>
                  <a:schemeClr val="dk1"/>
                </a:solidFill>
              </a:defRPr>
            </a:lvl7pPr>
            <a:lvl8pPr lvl="7" algn="ctr">
              <a:lnSpc>
                <a:spcPct val="100000"/>
              </a:lnSpc>
              <a:spcBef>
                <a:spcPts val="0"/>
              </a:spcBef>
              <a:spcAft>
                <a:spcPts val="0"/>
              </a:spcAft>
              <a:buClr>
                <a:schemeClr val="dk1"/>
              </a:buClr>
              <a:buSzPts val="2400"/>
              <a:buNone/>
              <a:defRPr sz="2400">
                <a:solidFill>
                  <a:schemeClr val="dk1"/>
                </a:solidFill>
              </a:defRPr>
            </a:lvl8pPr>
            <a:lvl9pPr lvl="8" algn="ctr">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36" name="Google Shape;36;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dk1"/>
                </a:solidFill>
              </a:defRPr>
            </a:lvl1pPr>
            <a:lvl2pPr lvl="1" algn="ctr" rtl="0">
              <a:lnSpc>
                <a:spcPct val="100000"/>
              </a:lnSpc>
              <a:spcBef>
                <a:spcPts val="0"/>
              </a:spcBef>
              <a:spcAft>
                <a:spcPts val="0"/>
              </a:spcAft>
              <a:buClr>
                <a:schemeClr val="dk1"/>
              </a:buClr>
              <a:buSzPts val="2400"/>
              <a:buNone/>
              <a:defRPr sz="2400">
                <a:solidFill>
                  <a:schemeClr val="dk1"/>
                </a:solidFill>
              </a:defRPr>
            </a:lvl2pPr>
            <a:lvl3pPr lvl="2" algn="ctr" rtl="0">
              <a:lnSpc>
                <a:spcPct val="100000"/>
              </a:lnSpc>
              <a:spcBef>
                <a:spcPts val="0"/>
              </a:spcBef>
              <a:spcAft>
                <a:spcPts val="0"/>
              </a:spcAft>
              <a:buClr>
                <a:schemeClr val="dk1"/>
              </a:buClr>
              <a:buSzPts val="2400"/>
              <a:buNone/>
              <a:defRPr sz="2400">
                <a:solidFill>
                  <a:schemeClr val="dk1"/>
                </a:solidFill>
              </a:defRPr>
            </a:lvl3pPr>
            <a:lvl4pPr lvl="3" algn="ctr" rtl="0">
              <a:lnSpc>
                <a:spcPct val="100000"/>
              </a:lnSpc>
              <a:spcBef>
                <a:spcPts val="0"/>
              </a:spcBef>
              <a:spcAft>
                <a:spcPts val="0"/>
              </a:spcAft>
              <a:buClr>
                <a:schemeClr val="dk1"/>
              </a:buClr>
              <a:buSzPts val="2400"/>
              <a:buNone/>
              <a:defRPr sz="2400">
                <a:solidFill>
                  <a:schemeClr val="dk1"/>
                </a:solidFill>
              </a:defRPr>
            </a:lvl4pPr>
            <a:lvl5pPr lvl="4" algn="ctr" rtl="0">
              <a:lnSpc>
                <a:spcPct val="100000"/>
              </a:lnSpc>
              <a:spcBef>
                <a:spcPts val="0"/>
              </a:spcBef>
              <a:spcAft>
                <a:spcPts val="0"/>
              </a:spcAft>
              <a:buClr>
                <a:schemeClr val="dk1"/>
              </a:buClr>
              <a:buSzPts val="2400"/>
              <a:buNone/>
              <a:defRPr sz="2400">
                <a:solidFill>
                  <a:schemeClr val="dk1"/>
                </a:solidFill>
              </a:defRPr>
            </a:lvl5pPr>
            <a:lvl6pPr lvl="5" algn="ctr" rtl="0">
              <a:lnSpc>
                <a:spcPct val="100000"/>
              </a:lnSpc>
              <a:spcBef>
                <a:spcPts val="0"/>
              </a:spcBef>
              <a:spcAft>
                <a:spcPts val="0"/>
              </a:spcAft>
              <a:buClr>
                <a:schemeClr val="dk1"/>
              </a:buClr>
              <a:buSzPts val="2400"/>
              <a:buNone/>
              <a:defRPr sz="2400">
                <a:solidFill>
                  <a:schemeClr val="dk1"/>
                </a:solidFill>
              </a:defRPr>
            </a:lvl6pPr>
            <a:lvl7pPr lvl="6" algn="ctr" rtl="0">
              <a:lnSpc>
                <a:spcPct val="100000"/>
              </a:lnSpc>
              <a:spcBef>
                <a:spcPts val="0"/>
              </a:spcBef>
              <a:spcAft>
                <a:spcPts val="0"/>
              </a:spcAft>
              <a:buClr>
                <a:schemeClr val="dk1"/>
              </a:buClr>
              <a:buSzPts val="2400"/>
              <a:buNone/>
              <a:defRPr sz="2400">
                <a:solidFill>
                  <a:schemeClr val="dk1"/>
                </a:solidFill>
              </a:defRPr>
            </a:lvl7pPr>
            <a:lvl8pPr lvl="7" algn="ctr" rtl="0">
              <a:lnSpc>
                <a:spcPct val="100000"/>
              </a:lnSpc>
              <a:spcBef>
                <a:spcPts val="0"/>
              </a:spcBef>
              <a:spcAft>
                <a:spcPts val="0"/>
              </a:spcAft>
              <a:buClr>
                <a:schemeClr val="dk1"/>
              </a:buClr>
              <a:buSzPts val="2400"/>
              <a:buNone/>
              <a:defRPr sz="2400">
                <a:solidFill>
                  <a:schemeClr val="dk1"/>
                </a:solidFill>
              </a:defRPr>
            </a:lvl8pPr>
            <a:lvl9pPr lvl="8" algn="ctr"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37" name="Google Shape;37;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body" idx="1"/>
          </p:nvPr>
        </p:nvSpPr>
        <p:spPr>
          <a:xfrm>
            <a:off x="720000" y="1152475"/>
            <a:ext cx="3322200" cy="3416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1304575" y="746550"/>
            <a:ext cx="7124400" cy="813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1304575" y="2042200"/>
            <a:ext cx="3156600" cy="215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9"/>
          <p:cNvSpPr>
            <a:spLocks noGrp="1"/>
          </p:cNvSpPr>
          <p:nvPr>
            <p:ph type="pic" idx="2"/>
          </p:nvPr>
        </p:nvSpPr>
        <p:spPr>
          <a:xfrm>
            <a:off x="5416650" y="1757950"/>
            <a:ext cx="3556800" cy="2723100"/>
          </a:xfrm>
          <a:prstGeom prst="roundRect">
            <a:avLst>
              <a:gd name="adj" fmla="val 16667"/>
            </a:avLst>
          </a:prstGeom>
          <a:noFill/>
          <a:ln>
            <a:noFill/>
          </a:ln>
          <a:effectLst>
            <a:outerShdw blurRad="57150" dist="19050" dir="5400000" algn="bl" rotWithShape="0">
              <a:schemeClr val="lt2">
                <a:alpha val="50000"/>
              </a:schemeClr>
            </a:outerShdw>
          </a:effectLst>
        </p:spPr>
      </p:sp>
      <p:sp>
        <p:nvSpPr>
          <p:cNvPr id="59" name="Google Shape;59;p9"/>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p:nvPr/>
        </p:nvSpPr>
        <p:spPr>
          <a:xfrm>
            <a:off x="150400" y="12545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50400" y="4608500"/>
            <a:ext cx="8823000" cy="423300"/>
          </a:xfrm>
          <a:prstGeom prst="roundRect">
            <a:avLst>
              <a:gd name="adj" fmla="val 38512"/>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Open Sans"/>
              <a:buNone/>
              <a:defRPr sz="3500" b="1">
                <a:solidFill>
                  <a:schemeClr val="dk1"/>
                </a:solidFill>
                <a:latin typeface="Open Sans"/>
                <a:ea typeface="Open Sans"/>
                <a:cs typeface="Open Sans"/>
                <a:sym typeface="Ope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70" r:id="rId10"/>
    <p:sldLayoutId id="2147483671" r:id="rId11"/>
    <p:sldLayoutId id="2147483672" r:id="rId12"/>
    <p:sldLayoutId id="2147483673"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1.xml"/><Relationship Id="rId7" Type="http://schemas.openxmlformats.org/officeDocument/2006/relationships/slide" Target="slide1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10" Type="http://schemas.openxmlformats.org/officeDocument/2006/relationships/image" Target="../media/image2.gif"/><Relationship Id="rId4" Type="http://schemas.openxmlformats.org/officeDocument/2006/relationships/slide" Target="slide4.xml"/><Relationship Id="rId9"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4.xml"/></Relationships>
</file>

<file path=ppt/slides/_rels/slide19.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slide" Target="slide4.xml"/><Relationship Id="rId7" Type="http://schemas.openxmlformats.org/officeDocument/2006/relationships/slide" Target="slide10.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7.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1.xml"/><Relationship Id="rId7"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1.xml"/><Relationship Id="rId7"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7.xml"/><Relationship Id="rId4" Type="http://schemas.openxmlformats.org/officeDocument/2006/relationships/slide" Target="slide4.xml"/><Relationship Id="rId9" Type="http://schemas.openxmlformats.org/officeDocument/2006/relationships/image" Target="../media/image3.gif"/></Relationships>
</file>

<file path=ppt/slides/_rels/slide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slide" Target="slide17.xml"/><Relationship Id="rId5" Type="http://schemas.openxmlformats.org/officeDocument/2006/relationships/slide" Target="slide10.xml"/><Relationship Id="rId4"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slide" Target="slide17.xml"/><Relationship Id="rId5" Type="http://schemas.openxmlformats.org/officeDocument/2006/relationships/slide" Target="slide10.xml"/><Relationship Id="rId4" Type="http://schemas.openxmlformats.org/officeDocument/2006/relationships/slide" Target="slide7.xml"/></Relationships>
</file>

<file path=ppt/slides/_rels/slide6.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17.xml"/><Relationship Id="rId5" Type="http://schemas.openxmlformats.org/officeDocument/2006/relationships/slide" Target="slide10.xml"/><Relationship Id="rId4" Type="http://schemas.openxmlformats.org/officeDocument/2006/relationships/slide" Target="slide7.xml"/></Relationships>
</file>

<file path=ppt/slides/_rels/slide7.xml.rels><?xml version="1.0" encoding="UTF-8" standalone="yes"?>
<Relationships xmlns="http://schemas.openxmlformats.org/package/2006/relationships"><Relationship Id="rId8" Type="http://schemas.openxmlformats.org/officeDocument/2006/relationships/image" Target="../media/image7.gif"/><Relationship Id="rId3" Type="http://schemas.openxmlformats.org/officeDocument/2006/relationships/slide" Target="slide4.xml"/><Relationship Id="rId7" Type="http://schemas.openxmlformats.org/officeDocument/2006/relationships/slide" Target="slide10.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7.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slide" Target="slide15.xml"/><Relationship Id="rId5" Type="http://schemas.openxmlformats.org/officeDocument/2006/relationships/slide" Target="slide17.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p:nvPr/>
        </p:nvSpPr>
        <p:spPr>
          <a:xfrm>
            <a:off x="3425725" y="3914350"/>
            <a:ext cx="5557800" cy="600000"/>
          </a:xfrm>
          <a:prstGeom prst="roundRect">
            <a:avLst>
              <a:gd name="adj" fmla="val 24542"/>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3425725" y="682175"/>
            <a:ext cx="5547600" cy="3117600"/>
          </a:xfrm>
          <a:prstGeom prst="roundRect">
            <a:avLst>
              <a:gd name="adj" fmla="val 4705"/>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2"/>
          <p:cNvSpPr txBox="1">
            <a:spLocks noGrp="1"/>
          </p:cNvSpPr>
          <p:nvPr>
            <p:ph type="subTitle" idx="1"/>
          </p:nvPr>
        </p:nvSpPr>
        <p:spPr>
          <a:xfrm>
            <a:off x="3490075" y="3914350"/>
            <a:ext cx="5416599" cy="600000"/>
          </a:xfrm>
          <a:prstGeom prst="rect">
            <a:avLst/>
          </a:prstGeom>
        </p:spPr>
        <p:txBody>
          <a:bodyPr spcFirstLastPara="1" wrap="square" lIns="91425" tIns="91425" rIns="91425" bIns="91425" anchor="t" anchorCtr="0">
            <a:noAutofit/>
          </a:bodyPr>
          <a:lstStyle/>
          <a:p>
            <a:pPr>
              <a:lnSpc>
                <a:spcPct val="150000"/>
              </a:lnSpc>
            </a:pPr>
            <a:r>
              <a:rPr lang="en-US" dirty="0"/>
              <a:t>Every Day is the Giveaway Day</a:t>
            </a:r>
          </a:p>
        </p:txBody>
      </p:sp>
      <p:sp>
        <p:nvSpPr>
          <p:cNvPr id="208" name="Google Shape;208;p32">
            <a:hlinkClick r:id="" action="ppaction://hlinkshowjump?jump=firstslide"/>
          </p:cNvPr>
          <p:cNvSpPr txBox="1"/>
          <p:nvPr/>
        </p:nvSpPr>
        <p:spPr>
          <a:xfrm>
            <a:off x="635194" y="221150"/>
            <a:ext cx="1315606" cy="2814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Open Sans SemiBold"/>
                <a:ea typeface="Open Sans SemiBold"/>
                <a:cs typeface="Open Sans SemiBold"/>
                <a:sym typeface="Open Sans SemiBold"/>
              </a:rPr>
              <a:t>Giveaway </a:t>
            </a:r>
            <a:r>
              <a:rPr lang="en-US" sz="1200" dirty="0">
                <a:solidFill>
                  <a:schemeClr val="dk1"/>
                </a:solidFill>
                <a:latin typeface="Open Sans SemiBold"/>
                <a:ea typeface="Open Sans SemiBold"/>
                <a:cs typeface="Open Sans SemiBold"/>
                <a:sym typeface="Open Sans SemiBold"/>
              </a:rPr>
              <a:t>Stuff </a:t>
            </a:r>
            <a:endParaRPr sz="1200" dirty="0">
              <a:solidFill>
                <a:schemeClr val="dk1"/>
              </a:solidFill>
              <a:latin typeface="Open Sans SemiBold"/>
              <a:ea typeface="Open Sans SemiBold"/>
              <a:cs typeface="Open Sans SemiBold"/>
              <a:sym typeface="Open Sans SemiBold"/>
            </a:endParaRPr>
          </a:p>
        </p:txBody>
      </p:sp>
      <p:sp>
        <p:nvSpPr>
          <p:cNvPr id="210" name="Google Shape;210;p32">
            <a:hlinkClick r:id="" action="ppaction://noaction"/>
          </p:cNvPr>
          <p:cNvSpPr txBox="1"/>
          <p:nvPr/>
        </p:nvSpPr>
        <p:spPr>
          <a:xfrm>
            <a:off x="6449661" y="4739608"/>
            <a:ext cx="2150289" cy="1774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Open Sans"/>
                <a:ea typeface="Open Sans"/>
                <a:cs typeface="Open Sans"/>
                <a:sym typeface="Open Sans"/>
              </a:rPr>
              <a:t>www.giveawaystuff.com.pk</a:t>
            </a:r>
            <a:endParaRPr sz="1200" dirty="0">
              <a:solidFill>
                <a:schemeClr val="dk1"/>
              </a:solidFill>
              <a:latin typeface="Open Sans"/>
              <a:ea typeface="Open Sans"/>
              <a:cs typeface="Open Sans"/>
              <a:sym typeface="Open Sans"/>
            </a:endParaRPr>
          </a:p>
        </p:txBody>
      </p:sp>
      <p:grpSp>
        <p:nvGrpSpPr>
          <p:cNvPr id="211" name="Google Shape;211;p32"/>
          <p:cNvGrpSpPr/>
          <p:nvPr/>
        </p:nvGrpSpPr>
        <p:grpSpPr>
          <a:xfrm>
            <a:off x="5221631" y="4740114"/>
            <a:ext cx="195014" cy="195004"/>
            <a:chOff x="266768" y="1721375"/>
            <a:chExt cx="397907" cy="397887"/>
          </a:xfrm>
        </p:grpSpPr>
        <p:sp>
          <p:nvSpPr>
            <p:cNvPr id="212" name="Google Shape;212;p3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2"/>
          <p:cNvGrpSpPr/>
          <p:nvPr/>
        </p:nvGrpSpPr>
        <p:grpSpPr>
          <a:xfrm>
            <a:off x="5487059" y="4739994"/>
            <a:ext cx="194994" cy="195004"/>
            <a:chOff x="864491" y="1723250"/>
            <a:chExt cx="397866" cy="397887"/>
          </a:xfrm>
        </p:grpSpPr>
        <p:sp>
          <p:nvSpPr>
            <p:cNvPr id="215" name="Google Shape;215;p3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32"/>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2"/>
          <p:cNvGrpSpPr/>
          <p:nvPr/>
        </p:nvGrpSpPr>
        <p:grpSpPr>
          <a:xfrm>
            <a:off x="6018411" y="4739608"/>
            <a:ext cx="195792" cy="195792"/>
            <a:chOff x="1190625" y="238125"/>
            <a:chExt cx="5235075" cy="5235075"/>
          </a:xfrm>
        </p:grpSpPr>
        <p:sp>
          <p:nvSpPr>
            <p:cNvPr id="220" name="Google Shape;220;p3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32"/>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Open Sans"/>
                <a:ea typeface="Open Sans"/>
                <a:cs typeface="Open Sans"/>
                <a:sym typeface="Open Sans"/>
              </a:rPr>
              <a:t>Giveaway  </a:t>
            </a:r>
            <a:endParaRPr sz="1200" dirty="0">
              <a:solidFill>
                <a:schemeClr val="dk1"/>
              </a:solidFill>
              <a:latin typeface="Open Sans"/>
              <a:ea typeface="Open Sans"/>
              <a:cs typeface="Open Sans"/>
              <a:sym typeface="Open Sans"/>
            </a:endParaRPr>
          </a:p>
        </p:txBody>
      </p:sp>
      <p:sp>
        <p:nvSpPr>
          <p:cNvPr id="223" name="Google Shape;223;p32">
            <a:hlinkClick r:id="rId3" action="ppaction://hlinksldjump"/>
          </p:cNvPr>
          <p:cNvSpPr/>
          <p:nvPr/>
        </p:nvSpPr>
        <p:spPr>
          <a:xfrm>
            <a:off x="2003170" y="227115"/>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uFill>
                  <a:noFill/>
                </a:uFill>
                <a:latin typeface="Open Sans"/>
                <a:ea typeface="Open Sans"/>
                <a:cs typeface="Open Sans"/>
                <a:sym typeface="Open Sans"/>
              </a:rPr>
              <a:t>Intro</a:t>
            </a:r>
            <a:endParaRPr dirty="0"/>
          </a:p>
        </p:txBody>
      </p:sp>
      <p:sp>
        <p:nvSpPr>
          <p:cNvPr id="224" name="Google Shape;224;p32">
            <a:hlinkClick r:id="rId4" action="ppaction://hlinksldjump"/>
          </p:cNvPr>
          <p:cNvSpPr/>
          <p:nvPr/>
        </p:nvSpPr>
        <p:spPr>
          <a:xfrm>
            <a:off x="304794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dirty="0"/>
          </a:p>
        </p:txBody>
      </p:sp>
      <p:sp>
        <p:nvSpPr>
          <p:cNvPr id="225" name="Google Shape;225;p32">
            <a:hlinkClick r:id="rId5"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dirty="0"/>
          </a:p>
        </p:txBody>
      </p:sp>
      <p:sp>
        <p:nvSpPr>
          <p:cNvPr id="226" name="Google Shape;226;p32">
            <a:hlinkClick r:id="rId6"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dirty="0"/>
          </a:p>
        </p:txBody>
      </p:sp>
      <p:sp>
        <p:nvSpPr>
          <p:cNvPr id="227" name="Google Shape;227;p32">
            <a:hlinkClick r:id="rId7"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uFill>
                  <a:noFill/>
                </a:uFill>
                <a:latin typeface="Open Sans"/>
                <a:ea typeface="Open Sans"/>
                <a:cs typeface="Open Sans"/>
                <a:sym typeface="Open Sans"/>
              </a:rPr>
              <a:t>Tools</a:t>
            </a:r>
            <a:endParaRPr dirty="0"/>
          </a:p>
        </p:txBody>
      </p:sp>
      <p:sp>
        <p:nvSpPr>
          <p:cNvPr id="228" name="Google Shape;228;p32">
            <a:hlinkClick r:id="rId8"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uFill>
                  <a:noFill/>
                </a:uFill>
                <a:latin typeface="Open Sans"/>
                <a:ea typeface="Open Sans"/>
                <a:cs typeface="Open Sans"/>
                <a:sym typeface="Open Sans"/>
              </a:rPr>
              <a:t>Diagrams</a:t>
            </a:r>
            <a:endParaRPr dirty="0"/>
          </a:p>
        </p:txBody>
      </p:sp>
      <p:pic>
        <p:nvPicPr>
          <p:cNvPr id="3" name="Picture 2" descr="&lt;strong&gt;bismillah&lt;/strong&gt; pg 8 – Art &amp; Islamic Graphics | Islamic wallpaper, Arabic art ..."/>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25725" y="1111552"/>
            <a:ext cx="5547600" cy="2279958"/>
          </a:xfrm>
          <a:prstGeom prst="rect">
            <a:avLst/>
          </a:prstGeom>
          <a:ln>
            <a:noFill/>
          </a:ln>
          <a:effectLst>
            <a:softEdge rad="112500"/>
          </a:effectLst>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761" y="682420"/>
            <a:ext cx="3117355" cy="3117355"/>
          </a:xfrm>
          <a:prstGeom prst="rect">
            <a:avLst/>
          </a:prstGeom>
          <a:ln>
            <a:noFill/>
          </a:ln>
          <a:effectLst>
            <a:softEdge rad="112500"/>
          </a:effectLst>
        </p:spPr>
      </p:pic>
    </p:spTree>
    <p:extLst>
      <p:ext uri="{BB962C8B-B14F-4D97-AF65-F5344CB8AC3E}">
        <p14:creationId xmlns:p14="http://schemas.microsoft.com/office/powerpoint/2010/main" val="197294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65837" y="3657600"/>
            <a:ext cx="5113325" cy="1440991"/>
          </a:xfrm>
          <a:prstGeom prst="rect">
            <a:avLst/>
          </a:prstGeom>
        </p:spPr>
      </p:pic>
      <p:sp>
        <p:nvSpPr>
          <p:cNvPr id="940" name="Google Shape;940;p49"/>
          <p:cNvSpPr/>
          <p:nvPr/>
        </p:nvSpPr>
        <p:spPr>
          <a:xfrm>
            <a:off x="150400" y="110820"/>
            <a:ext cx="3931482" cy="4907408"/>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384442" y="487502"/>
            <a:ext cx="3463397" cy="4154043"/>
          </a:xfrm>
          <a:prstGeom prst="rect">
            <a:avLst/>
          </a:prstGeom>
        </p:spPr>
        <p:txBody>
          <a:bodyPr spcFirstLastPara="1" wrap="square" lIns="91425" tIns="91425" rIns="91425" bIns="91425" anchor="t" anchorCtr="0">
            <a:noAutofit/>
          </a:bodyPr>
          <a:lstStyle/>
          <a:p>
            <a:pPr lvl="0"/>
            <a:r>
              <a:rPr lang="en-US" dirty="0"/>
              <a:t>Use Case Diagram </a:t>
            </a:r>
          </a:p>
        </p:txBody>
      </p:sp>
      <p:pic>
        <p:nvPicPr>
          <p:cNvPr id="3" name="Picture Placeholder 2"/>
          <p:cNvPicPr>
            <a:picLocks noGrp="1" noChangeAspect="1"/>
          </p:cNvPicPr>
          <p:nvPr>
            <p:ph type="pic" idx="2"/>
          </p:nvPr>
        </p:nvPicPr>
        <p:blipFill rotWithShape="1">
          <a:blip r:embed="rId4">
            <a:extLst>
              <a:ext uri="{28A0092B-C50C-407E-A947-70E740481C1C}">
                <a14:useLocalDpi xmlns:a14="http://schemas.microsoft.com/office/drawing/2010/main" val="0"/>
              </a:ext>
            </a:extLst>
          </a:blip>
          <a:srcRect l="3664" t="2982" r="3831" b="3252"/>
          <a:stretch/>
        </p:blipFill>
        <p:spPr>
          <a:xfrm>
            <a:off x="4315925" y="8580"/>
            <a:ext cx="4828076" cy="5142236"/>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65837" y="3686862"/>
            <a:ext cx="5113325" cy="1440991"/>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37" t="2263" r="1864" b="4012"/>
          <a:stretch/>
        </p:blipFill>
        <p:spPr>
          <a:xfrm>
            <a:off x="3192648" y="0"/>
            <a:ext cx="5951352" cy="5105907"/>
          </a:xfrm>
          <a:prstGeom prst="rect">
            <a:avLst/>
          </a:prstGeom>
        </p:spPr>
      </p:pic>
      <p:sp>
        <p:nvSpPr>
          <p:cNvPr id="940" name="Google Shape;940;p49"/>
          <p:cNvSpPr/>
          <p:nvPr/>
        </p:nvSpPr>
        <p:spPr>
          <a:xfrm>
            <a:off x="150400" y="110819"/>
            <a:ext cx="3046342" cy="4907408"/>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204827" y="495361"/>
            <a:ext cx="2933394" cy="4154043"/>
          </a:xfrm>
          <a:prstGeom prst="rect">
            <a:avLst/>
          </a:prstGeom>
        </p:spPr>
        <p:txBody>
          <a:bodyPr spcFirstLastPara="1" wrap="square" lIns="91425" tIns="91425" rIns="91425" bIns="91425" anchor="t" anchorCtr="0">
            <a:noAutofit/>
          </a:bodyPr>
          <a:lstStyle/>
          <a:p>
            <a:pPr lvl="1"/>
            <a:r>
              <a:rPr lang="en-US" sz="5400" b="1" dirty="0"/>
              <a:t>Data Flow Diagram Level 0</a:t>
            </a:r>
          </a:p>
        </p:txBody>
      </p:sp>
    </p:spTree>
    <p:extLst>
      <p:ext uri="{BB962C8B-B14F-4D97-AF65-F5344CB8AC3E}">
        <p14:creationId xmlns:p14="http://schemas.microsoft.com/office/powerpoint/2010/main" val="343535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491" y="59717"/>
            <a:ext cx="5402713" cy="5083783"/>
          </a:xfrm>
          <a:prstGeom prst="rect">
            <a:avLst/>
          </a:prstGeom>
        </p:spPr>
      </p:pic>
      <p:pic>
        <p:nvPicPr>
          <p:cNvPr id="21" name="Picture 20" descr="&lt;strong&gt;Idea&lt;/strong&gt;: Observations During Your Walk | A Daily Life"/>
          <p:cNvPicPr>
            <a:picLocks noChangeAspect="1"/>
          </p:cNvPicPr>
          <p:nvPr/>
        </p:nvPicPr>
        <p:blipFill rotWithShape="1">
          <a:blip r:embed="rId4">
            <a:extLst>
              <a:ext uri="{28A0092B-C50C-407E-A947-70E740481C1C}">
                <a14:useLocalDpi xmlns:a14="http://schemas.microsoft.com/office/drawing/2010/main" val="0"/>
              </a:ext>
            </a:extLst>
          </a:blip>
          <a:srcRect t="28477" r="68451"/>
          <a:stretch/>
        </p:blipFill>
        <p:spPr>
          <a:xfrm>
            <a:off x="65837" y="3657600"/>
            <a:ext cx="5113325" cy="1440991"/>
          </a:xfrm>
          <a:prstGeom prst="rect">
            <a:avLst/>
          </a:prstGeom>
        </p:spPr>
      </p:pic>
      <p:sp>
        <p:nvSpPr>
          <p:cNvPr id="940" name="Google Shape;940;p49"/>
          <p:cNvSpPr/>
          <p:nvPr/>
        </p:nvSpPr>
        <p:spPr>
          <a:xfrm>
            <a:off x="150399" y="125450"/>
            <a:ext cx="3836385" cy="4907408"/>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204827" y="495361"/>
            <a:ext cx="3723435" cy="4154043"/>
          </a:xfrm>
          <a:prstGeom prst="rect">
            <a:avLst/>
          </a:prstGeom>
        </p:spPr>
        <p:txBody>
          <a:bodyPr spcFirstLastPara="1" wrap="square" lIns="91425" tIns="91425" rIns="91425" bIns="91425" anchor="t" anchorCtr="0">
            <a:noAutofit/>
          </a:bodyPr>
          <a:lstStyle/>
          <a:p>
            <a:pPr lvl="1"/>
            <a:r>
              <a:rPr lang="en-US" dirty="0"/>
              <a:t>System Architecture Diagram</a:t>
            </a:r>
            <a:endParaRPr lang="en-US" sz="5400" b="1" dirty="0"/>
          </a:p>
        </p:txBody>
      </p:sp>
    </p:spTree>
    <p:extLst>
      <p:ext uri="{BB962C8B-B14F-4D97-AF65-F5344CB8AC3E}">
        <p14:creationId xmlns:p14="http://schemas.microsoft.com/office/powerpoint/2010/main" val="311756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65837" y="3657600"/>
            <a:ext cx="5113325" cy="1440991"/>
          </a:xfrm>
          <a:prstGeom prst="rect">
            <a:avLst/>
          </a:prstGeom>
        </p:spPr>
      </p:pic>
      <p:sp>
        <p:nvSpPr>
          <p:cNvPr id="940" name="Google Shape;940;p49"/>
          <p:cNvSpPr/>
          <p:nvPr/>
        </p:nvSpPr>
        <p:spPr>
          <a:xfrm>
            <a:off x="150399" y="96189"/>
            <a:ext cx="3887591" cy="4907408"/>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204826" y="495361"/>
            <a:ext cx="3781957" cy="4154043"/>
          </a:xfrm>
          <a:prstGeom prst="rect">
            <a:avLst/>
          </a:prstGeom>
        </p:spPr>
        <p:txBody>
          <a:bodyPr spcFirstLastPara="1" wrap="square" lIns="91425" tIns="91425" rIns="91425" bIns="91425" anchor="t" anchorCtr="0">
            <a:noAutofit/>
          </a:bodyPr>
          <a:lstStyle/>
          <a:p>
            <a:pPr lvl="1"/>
            <a:r>
              <a:rPr lang="en-US" dirty="0"/>
              <a:t>Class Diagram</a:t>
            </a:r>
            <a:endParaRPr lang="en-US" sz="5400" b="1"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14958" t="4072" r="16235" b="18742"/>
          <a:stretch/>
        </p:blipFill>
        <p:spPr>
          <a:xfrm>
            <a:off x="4118458" y="1"/>
            <a:ext cx="5025542" cy="5143500"/>
          </a:xfrm>
          <a:prstGeom prst="rect">
            <a:avLst/>
          </a:prstGeom>
        </p:spPr>
      </p:pic>
    </p:spTree>
    <p:extLst>
      <p:ext uri="{BB962C8B-B14F-4D97-AF65-F5344CB8AC3E}">
        <p14:creationId xmlns:p14="http://schemas.microsoft.com/office/powerpoint/2010/main" val="2180196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65837" y="3657600"/>
            <a:ext cx="5113325" cy="1440991"/>
          </a:xfrm>
          <a:prstGeom prst="rect">
            <a:avLst/>
          </a:prstGeom>
        </p:spPr>
      </p:pic>
      <p:sp>
        <p:nvSpPr>
          <p:cNvPr id="940" name="Google Shape;940;p49"/>
          <p:cNvSpPr/>
          <p:nvPr/>
        </p:nvSpPr>
        <p:spPr>
          <a:xfrm>
            <a:off x="121140" y="110820"/>
            <a:ext cx="3309690" cy="4907408"/>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199558" y="500583"/>
            <a:ext cx="3160165" cy="4154043"/>
          </a:xfrm>
          <a:prstGeom prst="rect">
            <a:avLst/>
          </a:prstGeom>
        </p:spPr>
        <p:txBody>
          <a:bodyPr spcFirstLastPara="1" wrap="square" lIns="91425" tIns="91425" rIns="91425" bIns="91425" anchor="t" anchorCtr="0">
            <a:noAutofit/>
          </a:bodyPr>
          <a:lstStyle/>
          <a:p>
            <a:pPr lvl="1"/>
            <a:r>
              <a:rPr lang="en-US" dirty="0"/>
              <a:t>Sequence Diagrams</a:t>
            </a:r>
            <a:endParaRPr lang="en-US" sz="5400" b="1"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198" t="3838" r="3450" b="5140"/>
          <a:stretch/>
        </p:blipFill>
        <p:spPr>
          <a:xfrm>
            <a:off x="3430830" y="11711"/>
            <a:ext cx="5713170" cy="5131789"/>
          </a:xfrm>
          <a:prstGeom prst="rect">
            <a:avLst/>
          </a:prstGeom>
        </p:spPr>
      </p:pic>
    </p:spTree>
    <p:extLst>
      <p:ext uri="{BB962C8B-B14F-4D97-AF65-F5344CB8AC3E}">
        <p14:creationId xmlns:p14="http://schemas.microsoft.com/office/powerpoint/2010/main" val="209667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65837" y="3657600"/>
            <a:ext cx="5113325" cy="1440991"/>
          </a:xfrm>
          <a:prstGeom prst="rect">
            <a:avLst/>
          </a:prstGeom>
        </p:spPr>
      </p:pic>
      <p:sp>
        <p:nvSpPr>
          <p:cNvPr id="940" name="Google Shape;940;p49"/>
          <p:cNvSpPr/>
          <p:nvPr/>
        </p:nvSpPr>
        <p:spPr>
          <a:xfrm>
            <a:off x="121139" y="110820"/>
            <a:ext cx="8905818" cy="1191286"/>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204827" y="239330"/>
            <a:ext cx="8748977" cy="1004254"/>
          </a:xfrm>
          <a:prstGeom prst="rect">
            <a:avLst/>
          </a:prstGeom>
        </p:spPr>
        <p:txBody>
          <a:bodyPr spcFirstLastPara="1" wrap="square" lIns="91425" tIns="91425" rIns="91425" bIns="91425" anchor="t" anchorCtr="0">
            <a:noAutofit/>
          </a:bodyPr>
          <a:lstStyle/>
          <a:p>
            <a:pPr lvl="1"/>
            <a:r>
              <a:rPr lang="en-US" dirty="0"/>
              <a:t>Collaboration Diagrams</a:t>
            </a:r>
            <a:endParaRPr lang="en-US" sz="5400" b="1" dirty="0"/>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131" t="3021" r="2570" b="8508"/>
          <a:stretch/>
        </p:blipFill>
        <p:spPr>
          <a:xfrm>
            <a:off x="65836" y="1372094"/>
            <a:ext cx="9019641" cy="3726497"/>
          </a:xfrm>
          <a:prstGeom prst="rect">
            <a:avLst/>
          </a:prstGeom>
        </p:spPr>
      </p:pic>
    </p:spTree>
    <p:extLst>
      <p:ext uri="{BB962C8B-B14F-4D97-AF65-F5344CB8AC3E}">
        <p14:creationId xmlns:p14="http://schemas.microsoft.com/office/powerpoint/2010/main" val="3196208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0" y="1199694"/>
            <a:ext cx="1140294" cy="396575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88" t="4409" r="3483" b="5565"/>
          <a:stretch/>
        </p:blipFill>
        <p:spPr>
          <a:xfrm>
            <a:off x="877824" y="0"/>
            <a:ext cx="8266176" cy="5143500"/>
          </a:xfrm>
          <a:prstGeom prst="rect">
            <a:avLst/>
          </a:prstGeom>
        </p:spPr>
      </p:pic>
      <p:sp>
        <p:nvSpPr>
          <p:cNvPr id="940" name="Google Shape;940;p49"/>
          <p:cNvSpPr/>
          <p:nvPr/>
        </p:nvSpPr>
        <p:spPr>
          <a:xfrm>
            <a:off x="69934" y="59614"/>
            <a:ext cx="1709708" cy="1118134"/>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130284" y="160445"/>
            <a:ext cx="1581473" cy="916472"/>
          </a:xfrm>
          <a:prstGeom prst="rect">
            <a:avLst/>
          </a:prstGeom>
        </p:spPr>
        <p:txBody>
          <a:bodyPr spcFirstLastPara="1" wrap="square" lIns="91425" tIns="91425" rIns="91425" bIns="91425" anchor="t" anchorCtr="0">
            <a:noAutofit/>
          </a:bodyPr>
          <a:lstStyle/>
          <a:p>
            <a:pPr lvl="1"/>
            <a:r>
              <a:rPr lang="en-US" dirty="0"/>
              <a:t>ERD</a:t>
            </a:r>
            <a:endParaRPr lang="en-US" sz="5400" b="1" dirty="0"/>
          </a:p>
        </p:txBody>
      </p:sp>
    </p:spTree>
    <p:extLst>
      <p:ext uri="{BB962C8B-B14F-4D97-AF65-F5344CB8AC3E}">
        <p14:creationId xmlns:p14="http://schemas.microsoft.com/office/powerpoint/2010/main" val="553940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21" name="Picture 20" descr="&lt;strong&gt;Idea&lt;/strong&gt;: Observations During Your Walk | A Daily Life"/>
          <p:cNvPicPr>
            <a:picLocks noChangeAspect="1"/>
          </p:cNvPicPr>
          <p:nvPr/>
        </p:nvPicPr>
        <p:blipFill rotWithShape="1">
          <a:blip r:embed="rId3">
            <a:extLst>
              <a:ext uri="{28A0092B-C50C-407E-A947-70E740481C1C}">
                <a14:useLocalDpi xmlns:a14="http://schemas.microsoft.com/office/drawing/2010/main" val="0"/>
              </a:ext>
            </a:extLst>
          </a:blip>
          <a:srcRect t="28477" r="68451"/>
          <a:stretch/>
        </p:blipFill>
        <p:spPr>
          <a:xfrm>
            <a:off x="65837" y="3657600"/>
            <a:ext cx="5113325" cy="1440991"/>
          </a:xfrm>
          <a:prstGeom prst="rect">
            <a:avLst/>
          </a:prstGeom>
        </p:spPr>
      </p:pic>
      <p:sp>
        <p:nvSpPr>
          <p:cNvPr id="940" name="Google Shape;940;p49"/>
          <p:cNvSpPr/>
          <p:nvPr/>
        </p:nvSpPr>
        <p:spPr>
          <a:xfrm>
            <a:off x="135770" y="52299"/>
            <a:ext cx="8905818" cy="919605"/>
          </a:xfrm>
          <a:prstGeom prst="roundRect">
            <a:avLst>
              <a:gd name="adj" fmla="val 7887"/>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9"/>
          <p:cNvSpPr txBox="1">
            <a:spLocks noGrp="1"/>
          </p:cNvSpPr>
          <p:nvPr>
            <p:ph type="ctrTitle"/>
          </p:nvPr>
        </p:nvSpPr>
        <p:spPr>
          <a:xfrm>
            <a:off x="204827" y="52299"/>
            <a:ext cx="8748977" cy="919605"/>
          </a:xfrm>
          <a:prstGeom prst="rect">
            <a:avLst/>
          </a:prstGeom>
        </p:spPr>
        <p:txBody>
          <a:bodyPr spcFirstLastPara="1" wrap="square" lIns="91425" tIns="91425" rIns="91425" bIns="91425" anchor="t" anchorCtr="0">
            <a:noAutofit/>
          </a:bodyPr>
          <a:lstStyle/>
          <a:p>
            <a:pPr lvl="1"/>
            <a:r>
              <a:rPr lang="en-US" dirty="0"/>
              <a:t>Data Dictionary</a:t>
            </a:r>
            <a:endParaRPr lang="en-US" sz="5400" b="1"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052" t="1625" r="1169" b="1644"/>
          <a:stretch/>
        </p:blipFill>
        <p:spPr>
          <a:xfrm>
            <a:off x="204828" y="1016812"/>
            <a:ext cx="8748976" cy="4126687"/>
          </a:xfrm>
          <a:prstGeom prst="rect">
            <a:avLst/>
          </a:prstGeom>
        </p:spPr>
      </p:pic>
    </p:spTree>
    <p:extLst>
      <p:ext uri="{BB962C8B-B14F-4D97-AF65-F5344CB8AC3E}">
        <p14:creationId xmlns:p14="http://schemas.microsoft.com/office/powerpoint/2010/main" val="3290948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p:nvPr/>
        </p:nvSpPr>
        <p:spPr>
          <a:xfrm>
            <a:off x="160500" y="1640462"/>
            <a:ext cx="5220065" cy="2830488"/>
          </a:xfrm>
          <a:prstGeom prst="roundRect">
            <a:avLst>
              <a:gd name="adj" fmla="val 6975"/>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a:hlinkClick r:id="" action="ppaction://hlinkshowjump?jump=firstslide"/>
          </p:cNvPr>
          <p:cNvSpPr txBox="1"/>
          <p:nvPr/>
        </p:nvSpPr>
        <p:spPr>
          <a:xfrm>
            <a:off x="775250" y="240200"/>
            <a:ext cx="129495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668" name="Google Shape;668;p43"/>
          <p:cNvGrpSpPr/>
          <p:nvPr/>
        </p:nvGrpSpPr>
        <p:grpSpPr>
          <a:xfrm>
            <a:off x="338375" y="244050"/>
            <a:ext cx="260031" cy="186099"/>
            <a:chOff x="338375" y="244050"/>
            <a:chExt cx="260031" cy="186099"/>
          </a:xfrm>
        </p:grpSpPr>
        <p:sp>
          <p:nvSpPr>
            <p:cNvPr id="669" name="Google Shape;669;p43"/>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3">
            <a:hlinkClick r:id="" action="ppaction://noaction"/>
          </p:cNvPr>
          <p:cNvSpPr txBox="1"/>
          <p:nvPr/>
        </p:nvSpPr>
        <p:spPr>
          <a:xfrm>
            <a:off x="6437376" y="4723250"/>
            <a:ext cx="2162574"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678" name="Google Shape;678;p43">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679" name="Google Shape;679;p43">
            <a:hlinkClick r:id="rId4" action="ppaction://hlinksldjump"/>
          </p:cNvPr>
          <p:cNvSpPr/>
          <p:nvPr/>
        </p:nvSpPr>
        <p:spPr>
          <a:xfrm>
            <a:off x="3047940" y="228544"/>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680" name="Google Shape;680;p43">
            <a:hlinkClick r:id="rId3"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681" name="Google Shape;681;p43">
            <a:hlinkClick r:id="rId3"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682" name="Google Shape;682;p43">
            <a:hlinkClick r:id="rId5" action="ppaction://hlinksldjump"/>
          </p:cNvPr>
          <p:cNvSpPr/>
          <p:nvPr/>
        </p:nvSpPr>
        <p:spPr>
          <a:xfrm>
            <a:off x="6339360" y="221150"/>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Setup</a:t>
            </a:r>
            <a:endParaRPr lang="en-US" sz="1200" dirty="0"/>
          </a:p>
        </p:txBody>
      </p:sp>
      <p:sp>
        <p:nvSpPr>
          <p:cNvPr id="683" name="Google Shape;683;p43">
            <a:hlinkClick r:id="rId6"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684" name="Google Shape;684;p43"/>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685" name="Google Shape;685;p43"/>
          <p:cNvGrpSpPr/>
          <p:nvPr/>
        </p:nvGrpSpPr>
        <p:grpSpPr>
          <a:xfrm>
            <a:off x="5221631" y="4740114"/>
            <a:ext cx="195014" cy="195004"/>
            <a:chOff x="266768" y="1721375"/>
            <a:chExt cx="397907" cy="397887"/>
          </a:xfrm>
        </p:grpSpPr>
        <p:sp>
          <p:nvSpPr>
            <p:cNvPr id="686" name="Google Shape;686;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5487059" y="4739994"/>
            <a:ext cx="194994" cy="195004"/>
            <a:chOff x="864491" y="1723250"/>
            <a:chExt cx="397866" cy="397887"/>
          </a:xfrm>
        </p:grpSpPr>
        <p:sp>
          <p:nvSpPr>
            <p:cNvPr id="689" name="Google Shape;689;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43"/>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43"/>
          <p:cNvGrpSpPr/>
          <p:nvPr/>
        </p:nvGrpSpPr>
        <p:grpSpPr>
          <a:xfrm>
            <a:off x="6018411" y="4739608"/>
            <a:ext cx="195792" cy="195792"/>
            <a:chOff x="1190625" y="238125"/>
            <a:chExt cx="5235075" cy="5235075"/>
          </a:xfrm>
        </p:grpSpPr>
        <p:sp>
          <p:nvSpPr>
            <p:cNvPr id="694" name="Google Shape;694;p4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256;p34"/>
          <p:cNvSpPr txBox="1">
            <a:spLocks/>
          </p:cNvSpPr>
          <p:nvPr/>
        </p:nvSpPr>
        <p:spPr>
          <a:xfrm>
            <a:off x="338375" y="943429"/>
            <a:ext cx="4883256" cy="410028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React.js</a:t>
            </a:r>
          </a:p>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Android Studio</a:t>
            </a:r>
          </a:p>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Flutter</a:t>
            </a:r>
          </a:p>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Firebase DB</a:t>
            </a:r>
          </a:p>
        </p:txBody>
      </p:sp>
      <p:sp>
        <p:nvSpPr>
          <p:cNvPr id="38" name="Google Shape;244;p34"/>
          <p:cNvSpPr/>
          <p:nvPr/>
        </p:nvSpPr>
        <p:spPr>
          <a:xfrm>
            <a:off x="199775" y="648481"/>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34"/>
          <p:cNvSpPr txBox="1">
            <a:spLocks noGrp="1"/>
          </p:cNvSpPr>
          <p:nvPr>
            <p:ph type="title"/>
          </p:nvPr>
        </p:nvSpPr>
        <p:spPr>
          <a:xfrm>
            <a:off x="1374220" y="732062"/>
            <a:ext cx="6424610" cy="813600"/>
          </a:xfrm>
          <a:prstGeom prst="rect">
            <a:avLst/>
          </a:prstGeom>
        </p:spPr>
        <p:txBody>
          <a:bodyPr spcFirstLastPara="1" wrap="square" lIns="91425" tIns="91425" rIns="91425" bIns="91425" anchor="t" anchorCtr="0">
            <a:noAutofit/>
          </a:bodyPr>
          <a:lstStyle/>
          <a:p>
            <a:pPr lvl="0" algn="l"/>
            <a:r>
              <a:rPr lang="en-US" dirty="0">
                <a:solidFill>
                  <a:schemeClr val="lt1"/>
                </a:solidFill>
              </a:rPr>
              <a:t>Development </a:t>
            </a:r>
            <a:r>
              <a:rPr lang="en-US" dirty="0">
                <a:solidFill>
                  <a:schemeClr val="dk2"/>
                </a:solidFill>
              </a:rPr>
              <a:t>Setup ⚙</a:t>
            </a:r>
          </a:p>
        </p:txBody>
      </p:sp>
      <p:pic>
        <p:nvPicPr>
          <p:cNvPr id="6" name="Picture 5">
            <a:extLst>
              <a:ext uri="{FF2B5EF4-FFF2-40B4-BE49-F238E27FC236}">
                <a16:creationId xmlns:a16="http://schemas.microsoft.com/office/drawing/2014/main" id="{0C242BDC-EBED-826A-3A0F-A6191A61470E}"/>
              </a:ext>
            </a:extLst>
          </p:cNvPr>
          <p:cNvPicPr>
            <a:picLocks noChangeAspect="1"/>
          </p:cNvPicPr>
          <p:nvPr/>
        </p:nvPicPr>
        <p:blipFill>
          <a:blip r:embed="rId7"/>
          <a:stretch>
            <a:fillRect/>
          </a:stretch>
        </p:blipFill>
        <p:spPr>
          <a:xfrm>
            <a:off x="5555976" y="1640462"/>
            <a:ext cx="3355134" cy="2909767"/>
          </a:xfrm>
          <a:prstGeom prst="rect">
            <a:avLst/>
          </a:prstGeom>
        </p:spPr>
      </p:pic>
    </p:spTree>
    <p:extLst>
      <p:ext uri="{BB962C8B-B14F-4D97-AF65-F5344CB8AC3E}">
        <p14:creationId xmlns:p14="http://schemas.microsoft.com/office/powerpoint/2010/main" val="3570884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p:nvPr/>
        </p:nvSpPr>
        <p:spPr>
          <a:xfrm>
            <a:off x="199775" y="678650"/>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a:spLocks noGrp="1"/>
          </p:cNvSpPr>
          <p:nvPr>
            <p:ph type="title"/>
          </p:nvPr>
        </p:nvSpPr>
        <p:spPr>
          <a:xfrm>
            <a:off x="1304575" y="746550"/>
            <a:ext cx="7124400" cy="813600"/>
          </a:xfrm>
          <a:prstGeom prst="rect">
            <a:avLst/>
          </a:prstGeom>
        </p:spPr>
        <p:txBody>
          <a:bodyPr spcFirstLastPara="1" wrap="square" lIns="91425" tIns="91425" rIns="91425" bIns="91425" anchor="t" anchorCtr="0">
            <a:noAutofit/>
          </a:bodyPr>
          <a:lstStyle/>
          <a:p>
            <a:pPr lvl="0"/>
            <a:r>
              <a:rPr lang="en-US" dirty="0">
                <a:solidFill>
                  <a:schemeClr val="lt1"/>
                </a:solidFill>
              </a:rPr>
              <a:t>Project </a:t>
            </a:r>
            <a:r>
              <a:rPr lang="en-US" dirty="0">
                <a:solidFill>
                  <a:schemeClr val="dk2"/>
                </a:solidFill>
              </a:rPr>
              <a:t>Algorithm</a:t>
            </a:r>
          </a:p>
        </p:txBody>
      </p:sp>
      <p:sp>
        <p:nvSpPr>
          <p:cNvPr id="246" name="Google Shape;246;p34">
            <a:hlinkClick r:id="" action="ppaction://hlinkshowjump?jump=firstslide"/>
          </p:cNvPr>
          <p:cNvSpPr txBox="1"/>
          <p:nvPr/>
        </p:nvSpPr>
        <p:spPr>
          <a:xfrm>
            <a:off x="775250" y="240200"/>
            <a:ext cx="130958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247" name="Google Shape;247;p34"/>
          <p:cNvGrpSpPr/>
          <p:nvPr/>
        </p:nvGrpSpPr>
        <p:grpSpPr>
          <a:xfrm>
            <a:off x="338375" y="244050"/>
            <a:ext cx="260031" cy="186099"/>
            <a:chOff x="338375" y="244050"/>
            <a:chExt cx="260031" cy="186099"/>
          </a:xfrm>
        </p:grpSpPr>
        <p:sp>
          <p:nvSpPr>
            <p:cNvPr id="248" name="Google Shape;248;p34"/>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34">
            <a:hlinkClick r:id="" action="ppaction://noaction"/>
          </p:cNvPr>
          <p:cNvSpPr txBox="1"/>
          <p:nvPr/>
        </p:nvSpPr>
        <p:spPr>
          <a:xfrm>
            <a:off x="6481267" y="4723250"/>
            <a:ext cx="2118683"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255" name="Google Shape;255;p34"/>
          <p:cNvSpPr/>
          <p:nvPr/>
        </p:nvSpPr>
        <p:spPr>
          <a:xfrm>
            <a:off x="199775" y="1757950"/>
            <a:ext cx="5076300" cy="2723100"/>
          </a:xfrm>
          <a:prstGeom prst="roundRect">
            <a:avLst>
              <a:gd name="adj" fmla="val 12119"/>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txBox="1">
            <a:spLocks noGrp="1"/>
          </p:cNvSpPr>
          <p:nvPr>
            <p:ph type="subTitle" idx="1"/>
          </p:nvPr>
        </p:nvSpPr>
        <p:spPr>
          <a:xfrm>
            <a:off x="338376" y="1846300"/>
            <a:ext cx="4799104" cy="2557450"/>
          </a:xfrm>
          <a:prstGeom prst="rect">
            <a:avLst/>
          </a:prstGeom>
        </p:spPr>
        <p:txBody>
          <a:bodyPr spcFirstLastPara="1" wrap="square" lIns="91425" tIns="91425" rIns="91425" bIns="91425" anchor="ctr" anchorCtr="0">
            <a:noAutofit/>
          </a:bodyPr>
          <a:lstStyle/>
          <a:p>
            <a:pPr marL="285750" lvl="0" indent="-285750">
              <a:lnSpc>
                <a:spcPct val="150000"/>
              </a:lnSpc>
              <a:buClrTx/>
              <a:buFont typeface="Wingdings" panose="05000000000000000000" pitchFamily="2" charset="2"/>
              <a:buChar char="Ø"/>
            </a:pPr>
            <a:r>
              <a:rPr lang="en-GB" sz="1800" dirty="0"/>
              <a:t>Recommender System</a:t>
            </a:r>
          </a:p>
          <a:p>
            <a:pPr marL="285750" lvl="0" indent="-285750">
              <a:lnSpc>
                <a:spcPct val="150000"/>
              </a:lnSpc>
              <a:buClrTx/>
              <a:buFont typeface="Wingdings" panose="05000000000000000000" pitchFamily="2" charset="2"/>
              <a:buChar char="Ø"/>
            </a:pPr>
            <a:r>
              <a:rPr lang="en-GB" sz="1800" dirty="0"/>
              <a:t>Search algorithm</a:t>
            </a:r>
          </a:p>
          <a:p>
            <a:pPr marL="285750" lvl="0" indent="-285750">
              <a:lnSpc>
                <a:spcPct val="150000"/>
              </a:lnSpc>
              <a:buClrTx/>
              <a:buFont typeface="Wingdings" panose="05000000000000000000" pitchFamily="2" charset="2"/>
              <a:buChar char="Ø"/>
            </a:pPr>
            <a:r>
              <a:rPr lang="en-GB" sz="1800" dirty="0"/>
              <a:t>Authentication Protocol</a:t>
            </a:r>
          </a:p>
          <a:p>
            <a:pPr marL="285750" lvl="0" indent="-285750">
              <a:lnSpc>
                <a:spcPct val="150000"/>
              </a:lnSpc>
              <a:buClrTx/>
              <a:buFont typeface="Wingdings" panose="05000000000000000000" pitchFamily="2" charset="2"/>
              <a:buChar char="Ø"/>
            </a:pPr>
            <a:r>
              <a:rPr lang="en-GB" sz="1800" dirty="0"/>
              <a:t>Data Filtering</a:t>
            </a:r>
          </a:p>
        </p:txBody>
      </p:sp>
      <p:sp>
        <p:nvSpPr>
          <p:cNvPr id="258" name="Google Shape;258;p34">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260" name="Google Shape;260;p34">
            <a:hlinkClick r:id="rId4"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62" name="Google Shape;262;p34">
            <a:hlinkClick r:id="rId5"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63" name="Google Shape;263;p34">
            <a:hlinkClick r:id="rId6"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264" name="Google Shape;264;p34"/>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265" name="Google Shape;265;p34"/>
          <p:cNvGrpSpPr/>
          <p:nvPr/>
        </p:nvGrpSpPr>
        <p:grpSpPr>
          <a:xfrm>
            <a:off x="5221631" y="4740114"/>
            <a:ext cx="195014" cy="195004"/>
            <a:chOff x="266768" y="1721375"/>
            <a:chExt cx="397907" cy="397887"/>
          </a:xfrm>
        </p:grpSpPr>
        <p:sp>
          <p:nvSpPr>
            <p:cNvPr id="266" name="Google Shape;266;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4"/>
          <p:cNvGrpSpPr/>
          <p:nvPr/>
        </p:nvGrpSpPr>
        <p:grpSpPr>
          <a:xfrm>
            <a:off x="5487059" y="4739994"/>
            <a:ext cx="194994" cy="195004"/>
            <a:chOff x="864491" y="1723250"/>
            <a:chExt cx="397866" cy="397887"/>
          </a:xfrm>
        </p:grpSpPr>
        <p:sp>
          <p:nvSpPr>
            <p:cNvPr id="269" name="Google Shape;269;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4"/>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6018411" y="4739608"/>
            <a:ext cx="195792" cy="195792"/>
            <a:chOff x="1190625" y="238125"/>
            <a:chExt cx="5235075" cy="5235075"/>
          </a:xfrm>
        </p:grpSpPr>
        <p:sp>
          <p:nvSpPr>
            <p:cNvPr id="274" name="Google Shape;274;p3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92;p37">
            <a:hlinkClick r:id="rId3" action="ppaction://hlinksldjump"/>
          </p:cNvPr>
          <p:cNvSpPr/>
          <p:nvPr/>
        </p:nvSpPr>
        <p:spPr>
          <a:xfrm>
            <a:off x="2934967" y="226495"/>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36" name="Google Shape;501;p39">
            <a:hlinkClick r:id="rId7" action="ppaction://hlinksldjump"/>
          </p:cNvPr>
          <p:cNvSpPr/>
          <p:nvPr/>
        </p:nvSpPr>
        <p:spPr>
          <a:xfrm>
            <a:off x="5346960" y="226300"/>
            <a:ext cx="992400" cy="231900"/>
          </a:xfrm>
          <a:prstGeom prst="roundRect">
            <a:avLst>
              <a:gd name="adj" fmla="val 39442"/>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Algorithm</a:t>
            </a:r>
            <a:endParaRPr lang="en-US" sz="1200" dirty="0"/>
          </a:p>
        </p:txBody>
      </p:sp>
      <p:pic>
        <p:nvPicPr>
          <p:cNvPr id="4" name="Picture 3">
            <a:extLst>
              <a:ext uri="{FF2B5EF4-FFF2-40B4-BE49-F238E27FC236}">
                <a16:creationId xmlns:a16="http://schemas.microsoft.com/office/drawing/2014/main" id="{51025B8B-B808-8086-85ED-9C47AF4ED4AE}"/>
              </a:ext>
            </a:extLst>
          </p:cNvPr>
          <p:cNvPicPr>
            <a:picLocks noChangeAspect="1"/>
          </p:cNvPicPr>
          <p:nvPr/>
        </p:nvPicPr>
        <p:blipFill>
          <a:blip r:embed="rId8"/>
          <a:stretch>
            <a:fillRect/>
          </a:stretch>
        </p:blipFill>
        <p:spPr>
          <a:xfrm>
            <a:off x="5414676" y="1654790"/>
            <a:ext cx="3014224" cy="2893619"/>
          </a:xfrm>
          <a:prstGeom prst="rect">
            <a:avLst/>
          </a:prstGeom>
        </p:spPr>
      </p:pic>
    </p:spTree>
    <p:extLst>
      <p:ext uri="{BB962C8B-B14F-4D97-AF65-F5344CB8AC3E}">
        <p14:creationId xmlns:p14="http://schemas.microsoft.com/office/powerpoint/2010/main" val="2702016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p:nvPr/>
        </p:nvSpPr>
        <p:spPr>
          <a:xfrm>
            <a:off x="3425725" y="3914350"/>
            <a:ext cx="5557800" cy="600000"/>
          </a:xfrm>
          <a:prstGeom prst="roundRect">
            <a:avLst>
              <a:gd name="adj" fmla="val 24542"/>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3425725" y="682175"/>
            <a:ext cx="5547600" cy="3117600"/>
          </a:xfrm>
          <a:prstGeom prst="roundRect">
            <a:avLst>
              <a:gd name="adj" fmla="val 4705"/>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txBox="1">
            <a:spLocks noGrp="1"/>
          </p:cNvSpPr>
          <p:nvPr>
            <p:ph type="ctrTitle"/>
          </p:nvPr>
        </p:nvSpPr>
        <p:spPr>
          <a:xfrm>
            <a:off x="3505903" y="790042"/>
            <a:ext cx="5416599" cy="2794406"/>
          </a:xfrm>
          <a:prstGeom prst="rect">
            <a:avLst/>
          </a:prstGeom>
        </p:spPr>
        <p:txBody>
          <a:bodyPr spcFirstLastPara="1" wrap="square" lIns="91425" tIns="91425" rIns="91425" bIns="91425" anchor="b" anchorCtr="0">
            <a:noAutofit/>
          </a:bodyPr>
          <a:lstStyle/>
          <a:p>
            <a:pPr lvl="0"/>
            <a:r>
              <a:rPr lang="en-US" dirty="0">
                <a:solidFill>
                  <a:schemeClr val="tx1"/>
                </a:solidFill>
              </a:rPr>
              <a:t>Final Year Project - Capstone # II</a:t>
            </a:r>
            <a:endParaRPr dirty="0">
              <a:solidFill>
                <a:schemeClr val="tx1"/>
              </a:solidFill>
            </a:endParaRPr>
          </a:p>
        </p:txBody>
      </p:sp>
      <p:sp>
        <p:nvSpPr>
          <p:cNvPr id="207" name="Google Shape;207;p32"/>
          <p:cNvSpPr txBox="1">
            <a:spLocks noGrp="1"/>
          </p:cNvSpPr>
          <p:nvPr>
            <p:ph type="subTitle" idx="1"/>
          </p:nvPr>
        </p:nvSpPr>
        <p:spPr>
          <a:xfrm>
            <a:off x="3490075" y="3914350"/>
            <a:ext cx="5416599" cy="600000"/>
          </a:xfrm>
          <a:prstGeom prst="rect">
            <a:avLst/>
          </a:prstGeom>
        </p:spPr>
        <p:txBody>
          <a:bodyPr spcFirstLastPara="1" wrap="square" lIns="91425" tIns="91425" rIns="91425" bIns="91425" anchor="t" anchorCtr="0">
            <a:noAutofit/>
          </a:bodyPr>
          <a:lstStyle/>
          <a:p>
            <a:r>
              <a:rPr lang="en-US" dirty="0"/>
              <a:t>Where everyone has the option to give and take stuff at any time ⌚ and anywhere.</a:t>
            </a:r>
          </a:p>
        </p:txBody>
      </p:sp>
      <p:sp>
        <p:nvSpPr>
          <p:cNvPr id="208" name="Google Shape;208;p32">
            <a:hlinkClick r:id="" action="ppaction://hlinkshowjump?jump=firstslide"/>
          </p:cNvPr>
          <p:cNvSpPr txBox="1"/>
          <p:nvPr/>
        </p:nvSpPr>
        <p:spPr>
          <a:xfrm>
            <a:off x="662730" y="221150"/>
            <a:ext cx="1288070" cy="2814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Open Sans SemiBold"/>
                <a:ea typeface="Open Sans SemiBold"/>
                <a:cs typeface="Open Sans SemiBold"/>
                <a:sym typeface="Open Sans SemiBold"/>
              </a:rPr>
              <a:t>Giveaway </a:t>
            </a:r>
            <a:r>
              <a:rPr lang="en-US" sz="1200" dirty="0">
                <a:solidFill>
                  <a:schemeClr val="dk1"/>
                </a:solidFill>
                <a:latin typeface="Open Sans SemiBold"/>
                <a:ea typeface="Open Sans SemiBold"/>
                <a:cs typeface="Open Sans SemiBold"/>
                <a:sym typeface="Open Sans SemiBold"/>
              </a:rPr>
              <a:t>Stuff </a:t>
            </a:r>
            <a:endParaRPr sz="1200" dirty="0">
              <a:solidFill>
                <a:schemeClr val="dk1"/>
              </a:solidFill>
              <a:latin typeface="Open Sans SemiBold"/>
              <a:ea typeface="Open Sans SemiBold"/>
              <a:cs typeface="Open Sans SemiBold"/>
              <a:sym typeface="Open Sans SemiBold"/>
            </a:endParaRPr>
          </a:p>
        </p:txBody>
      </p:sp>
      <p:sp>
        <p:nvSpPr>
          <p:cNvPr id="210" name="Google Shape;210;p32">
            <a:hlinkClick r:id="" action="ppaction://noaction"/>
          </p:cNvPr>
          <p:cNvSpPr txBox="1"/>
          <p:nvPr/>
        </p:nvSpPr>
        <p:spPr>
          <a:xfrm>
            <a:off x="6449661" y="4739608"/>
            <a:ext cx="2150289" cy="1774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Open Sans"/>
                <a:ea typeface="Open Sans"/>
                <a:cs typeface="Open Sans"/>
                <a:sym typeface="Open Sans"/>
              </a:rPr>
              <a:t>www.giveawaystuff.com.pk</a:t>
            </a:r>
            <a:endParaRPr sz="1200" dirty="0">
              <a:solidFill>
                <a:schemeClr val="dk1"/>
              </a:solidFill>
              <a:latin typeface="Open Sans"/>
              <a:ea typeface="Open Sans"/>
              <a:cs typeface="Open Sans"/>
              <a:sym typeface="Open Sans"/>
            </a:endParaRPr>
          </a:p>
        </p:txBody>
      </p:sp>
      <p:grpSp>
        <p:nvGrpSpPr>
          <p:cNvPr id="211" name="Google Shape;211;p32"/>
          <p:cNvGrpSpPr/>
          <p:nvPr/>
        </p:nvGrpSpPr>
        <p:grpSpPr>
          <a:xfrm>
            <a:off x="5221631" y="4740114"/>
            <a:ext cx="195014" cy="195004"/>
            <a:chOff x="266768" y="1721375"/>
            <a:chExt cx="397907" cy="397887"/>
          </a:xfrm>
        </p:grpSpPr>
        <p:sp>
          <p:nvSpPr>
            <p:cNvPr id="212" name="Google Shape;212;p3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2"/>
          <p:cNvGrpSpPr/>
          <p:nvPr/>
        </p:nvGrpSpPr>
        <p:grpSpPr>
          <a:xfrm>
            <a:off x="5487059" y="4739994"/>
            <a:ext cx="194994" cy="195004"/>
            <a:chOff x="864491" y="1723250"/>
            <a:chExt cx="397866" cy="397887"/>
          </a:xfrm>
        </p:grpSpPr>
        <p:sp>
          <p:nvSpPr>
            <p:cNvPr id="215" name="Google Shape;215;p3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32"/>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2"/>
          <p:cNvGrpSpPr/>
          <p:nvPr/>
        </p:nvGrpSpPr>
        <p:grpSpPr>
          <a:xfrm>
            <a:off x="6018411" y="4739608"/>
            <a:ext cx="195792" cy="195792"/>
            <a:chOff x="1190625" y="238125"/>
            <a:chExt cx="5235075" cy="5235075"/>
          </a:xfrm>
        </p:grpSpPr>
        <p:sp>
          <p:nvSpPr>
            <p:cNvPr id="220" name="Google Shape;220;p3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32"/>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Open Sans"/>
                <a:ea typeface="Open Sans"/>
                <a:cs typeface="Open Sans"/>
                <a:sym typeface="Open Sans"/>
              </a:rPr>
              <a:t>Giveaway  </a:t>
            </a:r>
            <a:endParaRPr sz="1200" dirty="0">
              <a:solidFill>
                <a:schemeClr val="dk1"/>
              </a:solidFill>
              <a:latin typeface="Open Sans"/>
              <a:ea typeface="Open Sans"/>
              <a:cs typeface="Open Sans"/>
              <a:sym typeface="Open Sans"/>
            </a:endParaRPr>
          </a:p>
        </p:txBody>
      </p:sp>
      <p:sp>
        <p:nvSpPr>
          <p:cNvPr id="223" name="Google Shape;223;p32">
            <a:hlinkClick r:id="rId3" action="ppaction://hlinksldjump"/>
          </p:cNvPr>
          <p:cNvSpPr/>
          <p:nvPr/>
        </p:nvSpPr>
        <p:spPr>
          <a:xfrm>
            <a:off x="2003170" y="227115"/>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uFill>
                  <a:noFill/>
                </a:uFill>
                <a:latin typeface="Open Sans"/>
                <a:ea typeface="Open Sans"/>
                <a:cs typeface="Open Sans"/>
                <a:sym typeface="Open Sans"/>
              </a:rPr>
              <a:t>Intro</a:t>
            </a:r>
            <a:endParaRPr dirty="0"/>
          </a:p>
        </p:txBody>
      </p:sp>
      <p:sp>
        <p:nvSpPr>
          <p:cNvPr id="224" name="Google Shape;224;p32">
            <a:hlinkClick r:id="rId4" action="ppaction://hlinksldjump"/>
          </p:cNvPr>
          <p:cNvSpPr/>
          <p:nvPr/>
        </p:nvSpPr>
        <p:spPr>
          <a:xfrm>
            <a:off x="304794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225" name="Google Shape;225;p32">
            <a:hlinkClick r:id="rId5"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26" name="Google Shape;226;p32">
            <a:hlinkClick r:id="rId6"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sz="1200" dirty="0"/>
          </a:p>
        </p:txBody>
      </p:sp>
      <p:sp>
        <p:nvSpPr>
          <p:cNvPr id="227" name="Google Shape;227;p32">
            <a:hlinkClick r:id="rId7"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28" name="Google Shape;228;p32">
            <a:hlinkClick r:id="rId8"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3" name="Rectangle 2"/>
          <p:cNvSpPr/>
          <p:nvPr/>
        </p:nvSpPr>
        <p:spPr>
          <a:xfrm>
            <a:off x="118700" y="682175"/>
            <a:ext cx="3240373" cy="3108543"/>
          </a:xfrm>
          <a:prstGeom prst="rect">
            <a:avLst/>
          </a:prstGeom>
        </p:spPr>
        <p:txBody>
          <a:bodyPr wrap="square">
            <a:spAutoFit/>
          </a:bodyPr>
          <a:lstStyle/>
          <a:p>
            <a:pPr>
              <a:lnSpc>
                <a:spcPct val="200000"/>
              </a:lnSpc>
            </a:pPr>
            <a:r>
              <a:rPr lang="en-US" b="1" dirty="0"/>
              <a:t>Project Advisor</a:t>
            </a:r>
          </a:p>
          <a:p>
            <a:pPr>
              <a:lnSpc>
                <a:spcPct val="200000"/>
              </a:lnSpc>
            </a:pPr>
            <a:r>
              <a:rPr lang="en-US" dirty="0"/>
              <a:t>		Mr. Abdul Jamil</a:t>
            </a:r>
          </a:p>
          <a:p>
            <a:pPr>
              <a:lnSpc>
                <a:spcPct val="200000"/>
              </a:lnSpc>
            </a:pPr>
            <a:r>
              <a:rPr lang="en-US" b="1" dirty="0"/>
              <a:t>Submitted by</a:t>
            </a:r>
          </a:p>
          <a:p>
            <a:pPr>
              <a:lnSpc>
                <a:spcPct val="200000"/>
              </a:lnSpc>
            </a:pPr>
            <a:endParaRPr lang="en-US" dirty="0"/>
          </a:p>
          <a:p>
            <a:pPr>
              <a:lnSpc>
                <a:spcPct val="200000"/>
              </a:lnSpc>
            </a:pPr>
            <a:r>
              <a:rPr lang="en-US" dirty="0"/>
              <a:t>Ali Raza		F2019105036</a:t>
            </a:r>
          </a:p>
          <a:p>
            <a:pPr>
              <a:lnSpc>
                <a:spcPct val="200000"/>
              </a:lnSpc>
            </a:pPr>
            <a:r>
              <a:rPr lang="en-US" dirty="0"/>
              <a:t>M. Murtaza Arshad	F2019065101</a:t>
            </a:r>
          </a:p>
          <a:p>
            <a:pPr>
              <a:lnSpc>
                <a:spcPct val="200000"/>
              </a:lnSpc>
            </a:pPr>
            <a:r>
              <a:rPr lang="en-US" dirty="0"/>
              <a:t>M. Usman Ghani	F2019266154</a:t>
            </a:r>
          </a:p>
        </p:txBody>
      </p:sp>
    </p:spTree>
    <p:extLst>
      <p:ext uri="{BB962C8B-B14F-4D97-AF65-F5344CB8AC3E}">
        <p14:creationId xmlns:p14="http://schemas.microsoft.com/office/powerpoint/2010/main" val="310029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2"/>
          <p:cNvSpPr/>
          <p:nvPr/>
        </p:nvSpPr>
        <p:spPr>
          <a:xfrm>
            <a:off x="3425725" y="3914350"/>
            <a:ext cx="5557800" cy="600000"/>
          </a:xfrm>
          <a:prstGeom prst="roundRect">
            <a:avLst>
              <a:gd name="adj" fmla="val 24542"/>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2"/>
          <p:cNvSpPr/>
          <p:nvPr/>
        </p:nvSpPr>
        <p:spPr>
          <a:xfrm>
            <a:off x="3425725" y="682175"/>
            <a:ext cx="5547600" cy="3117600"/>
          </a:xfrm>
          <a:prstGeom prst="roundRect">
            <a:avLst>
              <a:gd name="adj" fmla="val 4705"/>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2"/>
          <p:cNvSpPr txBox="1">
            <a:spLocks noGrp="1"/>
          </p:cNvSpPr>
          <p:nvPr>
            <p:ph type="ctrTitle"/>
          </p:nvPr>
        </p:nvSpPr>
        <p:spPr>
          <a:xfrm>
            <a:off x="3483483" y="1572730"/>
            <a:ext cx="5416599" cy="1485024"/>
          </a:xfrm>
          <a:prstGeom prst="rect">
            <a:avLst/>
          </a:prstGeom>
        </p:spPr>
        <p:txBody>
          <a:bodyPr spcFirstLastPara="1" wrap="square" lIns="91425" tIns="91425" rIns="91425" bIns="91425" anchor="b" anchorCtr="0">
            <a:noAutofit/>
          </a:bodyPr>
          <a:lstStyle/>
          <a:p>
            <a:pPr lvl="0" algn="just">
              <a:lnSpc>
                <a:spcPct val="150000"/>
              </a:lnSpc>
              <a:spcBef>
                <a:spcPts val="600"/>
              </a:spcBef>
              <a:spcAft>
                <a:spcPts val="600"/>
              </a:spcAft>
            </a:pPr>
            <a:r>
              <a:rPr lang="en-US" sz="2000" b="0" dirty="0">
                <a:solidFill>
                  <a:schemeClr val="tx1"/>
                </a:solidFill>
              </a:rPr>
              <a:t>A "</a:t>
            </a:r>
            <a:r>
              <a:rPr lang="en-US" sz="2000" b="0" i="1" dirty="0">
                <a:solidFill>
                  <a:schemeClr val="tx1"/>
                </a:solidFill>
              </a:rPr>
              <a:t>Giveaway Stuff</a:t>
            </a:r>
            <a:r>
              <a:rPr lang="en-US" sz="2000" b="0" dirty="0">
                <a:solidFill>
                  <a:schemeClr val="tx1"/>
                </a:solidFill>
              </a:rPr>
              <a:t>" is the concept where people hang extra and unneeded items like clothing and shoes outside their homes.</a:t>
            </a:r>
          </a:p>
        </p:txBody>
      </p:sp>
      <p:sp>
        <p:nvSpPr>
          <p:cNvPr id="207" name="Google Shape;207;p32"/>
          <p:cNvSpPr txBox="1">
            <a:spLocks noGrp="1"/>
          </p:cNvSpPr>
          <p:nvPr>
            <p:ph type="subTitle" idx="1"/>
          </p:nvPr>
        </p:nvSpPr>
        <p:spPr>
          <a:xfrm>
            <a:off x="3490075" y="3914350"/>
            <a:ext cx="5416599" cy="600000"/>
          </a:xfrm>
          <a:prstGeom prst="rect">
            <a:avLst/>
          </a:prstGeom>
        </p:spPr>
        <p:txBody>
          <a:bodyPr spcFirstLastPara="1" wrap="square" lIns="91425" tIns="91425" rIns="91425" bIns="91425" anchor="t" anchorCtr="0">
            <a:noAutofit/>
          </a:bodyPr>
          <a:lstStyle/>
          <a:p>
            <a:r>
              <a:rPr lang="en-US" dirty="0"/>
              <a:t>Where everyone has the option to give and take stuff at any time ⌚ and anywhere.</a:t>
            </a:r>
          </a:p>
        </p:txBody>
      </p:sp>
      <p:sp>
        <p:nvSpPr>
          <p:cNvPr id="208" name="Google Shape;208;p32">
            <a:hlinkClick r:id="" action="ppaction://hlinkshowjump?jump=firstslide"/>
          </p:cNvPr>
          <p:cNvSpPr txBox="1"/>
          <p:nvPr/>
        </p:nvSpPr>
        <p:spPr>
          <a:xfrm>
            <a:off x="662730" y="221150"/>
            <a:ext cx="1288070" cy="2814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Open Sans SemiBold"/>
                <a:ea typeface="Open Sans SemiBold"/>
                <a:cs typeface="Open Sans SemiBold"/>
                <a:sym typeface="Open Sans SemiBold"/>
              </a:rPr>
              <a:t>Giveaway </a:t>
            </a:r>
            <a:r>
              <a:rPr lang="en-US" sz="1200" dirty="0">
                <a:solidFill>
                  <a:schemeClr val="dk1"/>
                </a:solidFill>
                <a:latin typeface="Open Sans SemiBold"/>
                <a:ea typeface="Open Sans SemiBold"/>
                <a:cs typeface="Open Sans SemiBold"/>
                <a:sym typeface="Open Sans SemiBold"/>
              </a:rPr>
              <a:t>Stuff </a:t>
            </a:r>
            <a:endParaRPr sz="1200" dirty="0">
              <a:solidFill>
                <a:schemeClr val="dk1"/>
              </a:solidFill>
              <a:latin typeface="Open Sans SemiBold"/>
              <a:ea typeface="Open Sans SemiBold"/>
              <a:cs typeface="Open Sans SemiBold"/>
              <a:sym typeface="Open Sans SemiBold"/>
            </a:endParaRPr>
          </a:p>
        </p:txBody>
      </p:sp>
      <p:sp>
        <p:nvSpPr>
          <p:cNvPr id="210" name="Google Shape;210;p32">
            <a:hlinkClick r:id="" action="ppaction://noaction"/>
          </p:cNvPr>
          <p:cNvSpPr txBox="1"/>
          <p:nvPr/>
        </p:nvSpPr>
        <p:spPr>
          <a:xfrm>
            <a:off x="6449661" y="4739608"/>
            <a:ext cx="2150289" cy="17744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Open Sans"/>
                <a:ea typeface="Open Sans"/>
                <a:cs typeface="Open Sans"/>
                <a:sym typeface="Open Sans"/>
              </a:rPr>
              <a:t>www.giveawaystuff.com.pk</a:t>
            </a:r>
            <a:endParaRPr sz="1200" dirty="0">
              <a:solidFill>
                <a:schemeClr val="dk1"/>
              </a:solidFill>
              <a:latin typeface="Open Sans"/>
              <a:ea typeface="Open Sans"/>
              <a:cs typeface="Open Sans"/>
              <a:sym typeface="Open Sans"/>
            </a:endParaRPr>
          </a:p>
        </p:txBody>
      </p:sp>
      <p:grpSp>
        <p:nvGrpSpPr>
          <p:cNvPr id="211" name="Google Shape;211;p32"/>
          <p:cNvGrpSpPr/>
          <p:nvPr/>
        </p:nvGrpSpPr>
        <p:grpSpPr>
          <a:xfrm>
            <a:off x="5221631" y="4740114"/>
            <a:ext cx="195014" cy="195004"/>
            <a:chOff x="266768" y="1721375"/>
            <a:chExt cx="397907" cy="397887"/>
          </a:xfrm>
        </p:grpSpPr>
        <p:sp>
          <p:nvSpPr>
            <p:cNvPr id="212" name="Google Shape;212;p3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32"/>
          <p:cNvGrpSpPr/>
          <p:nvPr/>
        </p:nvGrpSpPr>
        <p:grpSpPr>
          <a:xfrm>
            <a:off x="5487059" y="4739994"/>
            <a:ext cx="194994" cy="195004"/>
            <a:chOff x="864491" y="1723250"/>
            <a:chExt cx="397866" cy="397887"/>
          </a:xfrm>
        </p:grpSpPr>
        <p:sp>
          <p:nvSpPr>
            <p:cNvPr id="215" name="Google Shape;215;p3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32"/>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32"/>
          <p:cNvGrpSpPr/>
          <p:nvPr/>
        </p:nvGrpSpPr>
        <p:grpSpPr>
          <a:xfrm>
            <a:off x="6018411" y="4739608"/>
            <a:ext cx="195792" cy="195792"/>
            <a:chOff x="1190625" y="238125"/>
            <a:chExt cx="5235075" cy="5235075"/>
          </a:xfrm>
        </p:grpSpPr>
        <p:sp>
          <p:nvSpPr>
            <p:cNvPr id="220" name="Google Shape;220;p3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32"/>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Open Sans"/>
                <a:ea typeface="Open Sans"/>
                <a:cs typeface="Open Sans"/>
                <a:sym typeface="Open Sans"/>
              </a:rPr>
              <a:t>Giveaway  </a:t>
            </a:r>
            <a:endParaRPr sz="1200" dirty="0">
              <a:solidFill>
                <a:schemeClr val="dk1"/>
              </a:solidFill>
              <a:latin typeface="Open Sans"/>
              <a:ea typeface="Open Sans"/>
              <a:cs typeface="Open Sans"/>
              <a:sym typeface="Open Sans"/>
            </a:endParaRPr>
          </a:p>
        </p:txBody>
      </p:sp>
      <p:sp>
        <p:nvSpPr>
          <p:cNvPr id="223" name="Google Shape;223;p32">
            <a:hlinkClick r:id="rId3" action="ppaction://hlinksldjump"/>
          </p:cNvPr>
          <p:cNvSpPr/>
          <p:nvPr/>
        </p:nvSpPr>
        <p:spPr>
          <a:xfrm>
            <a:off x="2003170" y="227115"/>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uFill>
                  <a:noFill/>
                </a:uFill>
                <a:latin typeface="Open Sans"/>
                <a:ea typeface="Open Sans"/>
                <a:cs typeface="Open Sans"/>
                <a:sym typeface="Open Sans"/>
              </a:rPr>
              <a:t>Intro</a:t>
            </a:r>
            <a:endParaRPr dirty="0"/>
          </a:p>
        </p:txBody>
      </p:sp>
      <p:sp>
        <p:nvSpPr>
          <p:cNvPr id="224" name="Google Shape;224;p32">
            <a:hlinkClick r:id="rId4" action="ppaction://hlinksldjump"/>
          </p:cNvPr>
          <p:cNvSpPr/>
          <p:nvPr/>
        </p:nvSpPr>
        <p:spPr>
          <a:xfrm>
            <a:off x="304794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225" name="Google Shape;225;p32">
            <a:hlinkClick r:id="rId5"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26" name="Google Shape;226;p32">
            <a:hlinkClick r:id="rId6"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sz="1200" dirty="0"/>
          </a:p>
        </p:txBody>
      </p:sp>
      <p:sp>
        <p:nvSpPr>
          <p:cNvPr id="227" name="Google Shape;227;p32">
            <a:hlinkClick r:id="rId7"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28" name="Google Shape;228;p32">
            <a:hlinkClick r:id="rId8"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2" name="Rectangle 1"/>
          <p:cNvSpPr/>
          <p:nvPr/>
        </p:nvSpPr>
        <p:spPr>
          <a:xfrm>
            <a:off x="3544140" y="875957"/>
            <a:ext cx="5411515" cy="646331"/>
          </a:xfrm>
          <a:prstGeom prst="rect">
            <a:avLst/>
          </a:prstGeom>
        </p:spPr>
        <p:txBody>
          <a:bodyPr wrap="square">
            <a:spAutoFit/>
          </a:bodyPr>
          <a:lstStyle/>
          <a:p>
            <a:r>
              <a:rPr lang="en-US" sz="3600" b="1" dirty="0">
                <a:solidFill>
                  <a:schemeClr val="tx1"/>
                </a:solidFill>
              </a:rPr>
              <a:t>Idea</a:t>
            </a: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932" y="687740"/>
            <a:ext cx="3167371" cy="3167371"/>
          </a:xfrm>
          <a:prstGeom prst="rect">
            <a:avLst/>
          </a:prstGeom>
          <a:ln>
            <a:noFill/>
          </a:ln>
          <a:effectLst>
            <a:softEdge rad="112500"/>
          </a:effectLst>
        </p:spPr>
      </p:pic>
    </p:spTree>
    <p:extLst>
      <p:ext uri="{BB962C8B-B14F-4D97-AF65-F5344CB8AC3E}">
        <p14:creationId xmlns:p14="http://schemas.microsoft.com/office/powerpoint/2010/main" val="1482606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p:nvPr/>
        </p:nvSpPr>
        <p:spPr>
          <a:xfrm>
            <a:off x="199775" y="678650"/>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a:spLocks noGrp="1"/>
          </p:cNvSpPr>
          <p:nvPr>
            <p:ph type="title"/>
          </p:nvPr>
        </p:nvSpPr>
        <p:spPr>
          <a:xfrm>
            <a:off x="1304575" y="746550"/>
            <a:ext cx="7124400" cy="813600"/>
          </a:xfrm>
          <a:prstGeom prst="rect">
            <a:avLst/>
          </a:prstGeom>
        </p:spPr>
        <p:txBody>
          <a:bodyPr spcFirstLastPara="1" wrap="square" lIns="91425" tIns="91425" rIns="91425" bIns="91425" anchor="t" anchorCtr="0">
            <a:noAutofit/>
          </a:bodyPr>
          <a:lstStyle/>
          <a:p>
            <a:pPr lvl="0"/>
            <a:r>
              <a:rPr lang="en-US" dirty="0">
                <a:solidFill>
                  <a:schemeClr val="lt1"/>
                </a:solidFill>
              </a:rPr>
              <a:t>Project </a:t>
            </a:r>
            <a:r>
              <a:rPr lang="en-US" dirty="0">
                <a:solidFill>
                  <a:schemeClr val="dk2"/>
                </a:solidFill>
              </a:rPr>
              <a:t>Overview</a:t>
            </a:r>
          </a:p>
        </p:txBody>
      </p:sp>
      <p:sp>
        <p:nvSpPr>
          <p:cNvPr id="246" name="Google Shape;246;p34">
            <a:hlinkClick r:id="" action="ppaction://hlinkshowjump?jump=firstslide"/>
          </p:cNvPr>
          <p:cNvSpPr txBox="1"/>
          <p:nvPr/>
        </p:nvSpPr>
        <p:spPr>
          <a:xfrm>
            <a:off x="715100" y="246575"/>
            <a:ext cx="130958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247" name="Google Shape;247;p34"/>
          <p:cNvGrpSpPr/>
          <p:nvPr/>
        </p:nvGrpSpPr>
        <p:grpSpPr>
          <a:xfrm>
            <a:off x="338375" y="244050"/>
            <a:ext cx="260031" cy="186099"/>
            <a:chOff x="338375" y="244050"/>
            <a:chExt cx="260031" cy="186099"/>
          </a:xfrm>
        </p:grpSpPr>
        <p:sp>
          <p:nvSpPr>
            <p:cNvPr id="248" name="Google Shape;248;p34"/>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34">
            <a:hlinkClick r:id="" action="ppaction://noaction"/>
          </p:cNvPr>
          <p:cNvSpPr txBox="1"/>
          <p:nvPr/>
        </p:nvSpPr>
        <p:spPr>
          <a:xfrm>
            <a:off x="6481267" y="4723250"/>
            <a:ext cx="2118683"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255" name="Google Shape;255;p34"/>
          <p:cNvSpPr/>
          <p:nvPr/>
        </p:nvSpPr>
        <p:spPr>
          <a:xfrm>
            <a:off x="199775" y="1757950"/>
            <a:ext cx="5076300" cy="2723100"/>
          </a:xfrm>
          <a:prstGeom prst="roundRect">
            <a:avLst>
              <a:gd name="adj" fmla="val 12119"/>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txBox="1">
            <a:spLocks noGrp="1"/>
          </p:cNvSpPr>
          <p:nvPr>
            <p:ph type="subTitle" idx="1"/>
          </p:nvPr>
        </p:nvSpPr>
        <p:spPr>
          <a:xfrm>
            <a:off x="374676" y="1846300"/>
            <a:ext cx="4680128" cy="2564766"/>
          </a:xfrm>
          <a:prstGeom prst="rect">
            <a:avLst/>
          </a:prstGeom>
        </p:spPr>
        <p:txBody>
          <a:bodyPr spcFirstLastPara="1" wrap="square" lIns="91425" tIns="91425" rIns="91425" bIns="91425" anchor="ctr" anchorCtr="0">
            <a:noAutofit/>
          </a:bodyPr>
          <a:lstStyle/>
          <a:p>
            <a:pPr marL="0" lvl="0" indent="0" algn="just">
              <a:lnSpc>
                <a:spcPct val="150000"/>
              </a:lnSpc>
            </a:pPr>
            <a:r>
              <a:rPr lang="en-US" sz="2000" dirty="0"/>
              <a:t>Giveaways like furniture, clothing, electronics, stationary, kitchenware, shoes, and other household and workplace supplies, etc</a:t>
            </a:r>
            <a:endParaRPr sz="2000" dirty="0"/>
          </a:p>
        </p:txBody>
      </p:sp>
      <p:sp>
        <p:nvSpPr>
          <p:cNvPr id="258" name="Google Shape;258;p34">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259" name="Google Shape;259;p34">
            <a:hlinkClick r:id="rId3" action="ppaction://hlinksldjump"/>
          </p:cNvPr>
          <p:cNvSpPr/>
          <p:nvPr/>
        </p:nvSpPr>
        <p:spPr>
          <a:xfrm>
            <a:off x="3047940" y="221150"/>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260" name="Google Shape;260;p34">
            <a:hlinkClick r:id="rId4"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61" name="Google Shape;261;p34">
            <a:hlinkClick r:id="rId5"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sz="1200" dirty="0"/>
          </a:p>
        </p:txBody>
      </p:sp>
      <p:sp>
        <p:nvSpPr>
          <p:cNvPr id="262" name="Google Shape;262;p34">
            <a:hlinkClick r:id="rId6"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63" name="Google Shape;263;p34">
            <a:hlinkClick r:id="rId7"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264" name="Google Shape;264;p34"/>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265" name="Google Shape;265;p34"/>
          <p:cNvGrpSpPr/>
          <p:nvPr/>
        </p:nvGrpSpPr>
        <p:grpSpPr>
          <a:xfrm>
            <a:off x="5221631" y="4740114"/>
            <a:ext cx="195014" cy="195004"/>
            <a:chOff x="266768" y="1721375"/>
            <a:chExt cx="397907" cy="397887"/>
          </a:xfrm>
        </p:grpSpPr>
        <p:sp>
          <p:nvSpPr>
            <p:cNvPr id="266" name="Google Shape;266;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4"/>
          <p:cNvGrpSpPr/>
          <p:nvPr/>
        </p:nvGrpSpPr>
        <p:grpSpPr>
          <a:xfrm>
            <a:off x="5487059" y="4739994"/>
            <a:ext cx="194994" cy="195004"/>
            <a:chOff x="864491" y="1723250"/>
            <a:chExt cx="397866" cy="397887"/>
          </a:xfrm>
        </p:grpSpPr>
        <p:sp>
          <p:nvSpPr>
            <p:cNvPr id="269" name="Google Shape;269;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4"/>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6018411" y="4739608"/>
            <a:ext cx="195792" cy="195792"/>
            <a:chOff x="1190625" y="238125"/>
            <a:chExt cx="5235075" cy="5235075"/>
          </a:xfrm>
        </p:grpSpPr>
        <p:sp>
          <p:nvSpPr>
            <p:cNvPr id="274" name="Google Shape;274;p3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5801" y="1757950"/>
            <a:ext cx="2723100" cy="2723100"/>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p:nvPr/>
        </p:nvSpPr>
        <p:spPr>
          <a:xfrm>
            <a:off x="199775" y="678650"/>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a:spLocks noGrp="1"/>
          </p:cNvSpPr>
          <p:nvPr>
            <p:ph type="title"/>
          </p:nvPr>
        </p:nvSpPr>
        <p:spPr>
          <a:xfrm>
            <a:off x="1304575" y="746550"/>
            <a:ext cx="7124400" cy="813600"/>
          </a:xfrm>
          <a:prstGeom prst="rect">
            <a:avLst/>
          </a:prstGeom>
        </p:spPr>
        <p:txBody>
          <a:bodyPr spcFirstLastPara="1" wrap="square" lIns="91425" tIns="91425" rIns="91425" bIns="91425" anchor="t" anchorCtr="0">
            <a:noAutofit/>
          </a:bodyPr>
          <a:lstStyle/>
          <a:p>
            <a:pPr lvl="0"/>
            <a:r>
              <a:rPr lang="en-US" dirty="0">
                <a:solidFill>
                  <a:schemeClr val="lt1"/>
                </a:solidFill>
              </a:rPr>
              <a:t>Project </a:t>
            </a:r>
            <a:r>
              <a:rPr lang="en-US" dirty="0">
                <a:solidFill>
                  <a:schemeClr val="dk2"/>
                </a:solidFill>
              </a:rPr>
              <a:t>Overview</a:t>
            </a:r>
          </a:p>
        </p:txBody>
      </p:sp>
      <p:sp>
        <p:nvSpPr>
          <p:cNvPr id="246" name="Google Shape;246;p34">
            <a:hlinkClick r:id="" action="ppaction://hlinkshowjump?jump=firstslide"/>
          </p:cNvPr>
          <p:cNvSpPr txBox="1"/>
          <p:nvPr/>
        </p:nvSpPr>
        <p:spPr>
          <a:xfrm>
            <a:off x="775250" y="240200"/>
            <a:ext cx="130958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247" name="Google Shape;247;p34"/>
          <p:cNvGrpSpPr/>
          <p:nvPr/>
        </p:nvGrpSpPr>
        <p:grpSpPr>
          <a:xfrm>
            <a:off x="338375" y="244050"/>
            <a:ext cx="260031" cy="186099"/>
            <a:chOff x="338375" y="244050"/>
            <a:chExt cx="260031" cy="186099"/>
          </a:xfrm>
        </p:grpSpPr>
        <p:sp>
          <p:nvSpPr>
            <p:cNvPr id="248" name="Google Shape;248;p34"/>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34">
            <a:hlinkClick r:id="" action="ppaction://noaction"/>
          </p:cNvPr>
          <p:cNvSpPr txBox="1"/>
          <p:nvPr/>
        </p:nvSpPr>
        <p:spPr>
          <a:xfrm>
            <a:off x="6481267" y="4723250"/>
            <a:ext cx="2118683"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255" name="Google Shape;255;p34"/>
          <p:cNvSpPr/>
          <p:nvPr/>
        </p:nvSpPr>
        <p:spPr>
          <a:xfrm>
            <a:off x="199775" y="1757950"/>
            <a:ext cx="5076300" cy="2723100"/>
          </a:xfrm>
          <a:prstGeom prst="roundRect">
            <a:avLst>
              <a:gd name="adj" fmla="val 12119"/>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txBox="1">
            <a:spLocks noGrp="1"/>
          </p:cNvSpPr>
          <p:nvPr>
            <p:ph type="subTitle" idx="1"/>
          </p:nvPr>
        </p:nvSpPr>
        <p:spPr>
          <a:xfrm>
            <a:off x="396806" y="1812650"/>
            <a:ext cx="4687258" cy="2591100"/>
          </a:xfrm>
          <a:prstGeom prst="rect">
            <a:avLst/>
          </a:prstGeom>
        </p:spPr>
        <p:txBody>
          <a:bodyPr spcFirstLastPara="1" wrap="square" lIns="91425" tIns="91425" rIns="91425" bIns="91425" anchor="ctr" anchorCtr="0">
            <a:noAutofit/>
          </a:bodyPr>
          <a:lstStyle/>
          <a:p>
            <a:pPr marL="0" lvl="0" indent="0" algn="just">
              <a:lnSpc>
                <a:spcPct val="150000"/>
              </a:lnSpc>
            </a:pPr>
            <a:r>
              <a:rPr lang="en-US" sz="2000" dirty="0"/>
              <a:t>Users will first write the specific information about the item and post whom they wish to give away. And another user will now see the post and contact the first user.</a:t>
            </a:r>
            <a:endParaRPr sz="2000" dirty="0"/>
          </a:p>
        </p:txBody>
      </p:sp>
      <p:sp>
        <p:nvSpPr>
          <p:cNvPr id="258" name="Google Shape;258;p34">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259" name="Google Shape;259;p34">
            <a:hlinkClick r:id="rId3" action="ppaction://hlinksldjump"/>
          </p:cNvPr>
          <p:cNvSpPr/>
          <p:nvPr/>
        </p:nvSpPr>
        <p:spPr>
          <a:xfrm>
            <a:off x="3047940" y="221150"/>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260" name="Google Shape;260;p34">
            <a:hlinkClick r:id="rId4"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61" name="Google Shape;261;p34">
            <a:hlinkClick r:id="rId5"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sz="1200" dirty="0"/>
          </a:p>
        </p:txBody>
      </p:sp>
      <p:sp>
        <p:nvSpPr>
          <p:cNvPr id="262" name="Google Shape;262;p34">
            <a:hlinkClick r:id="rId6"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63" name="Google Shape;263;p34">
            <a:hlinkClick r:id="rId7"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264" name="Google Shape;264;p34"/>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265" name="Google Shape;265;p34"/>
          <p:cNvGrpSpPr/>
          <p:nvPr/>
        </p:nvGrpSpPr>
        <p:grpSpPr>
          <a:xfrm>
            <a:off x="5221631" y="4740114"/>
            <a:ext cx="195014" cy="195004"/>
            <a:chOff x="266768" y="1721375"/>
            <a:chExt cx="397907" cy="397887"/>
          </a:xfrm>
        </p:grpSpPr>
        <p:sp>
          <p:nvSpPr>
            <p:cNvPr id="266" name="Google Shape;266;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4"/>
          <p:cNvGrpSpPr/>
          <p:nvPr/>
        </p:nvGrpSpPr>
        <p:grpSpPr>
          <a:xfrm>
            <a:off x="5487059" y="4739994"/>
            <a:ext cx="194994" cy="195004"/>
            <a:chOff x="864491" y="1723250"/>
            <a:chExt cx="397866" cy="397887"/>
          </a:xfrm>
        </p:grpSpPr>
        <p:sp>
          <p:nvSpPr>
            <p:cNvPr id="269" name="Google Shape;269;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4"/>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6018411" y="4739608"/>
            <a:ext cx="195792" cy="195792"/>
            <a:chOff x="1190625" y="238125"/>
            <a:chExt cx="5235075" cy="5235075"/>
          </a:xfrm>
        </p:grpSpPr>
        <p:sp>
          <p:nvSpPr>
            <p:cNvPr id="274" name="Google Shape;274;p3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33783" y="1732250"/>
            <a:ext cx="2748800" cy="2748800"/>
          </a:xfrm>
          <a:prstGeom prst="rect">
            <a:avLst/>
          </a:prstGeom>
          <a:ln>
            <a:noFill/>
          </a:ln>
          <a:effectLst>
            <a:softEdge rad="112500"/>
          </a:effectLst>
        </p:spPr>
      </p:pic>
    </p:spTree>
    <p:extLst>
      <p:ext uri="{BB962C8B-B14F-4D97-AF65-F5344CB8AC3E}">
        <p14:creationId xmlns:p14="http://schemas.microsoft.com/office/powerpoint/2010/main" val="1904985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p:nvPr/>
        </p:nvSpPr>
        <p:spPr>
          <a:xfrm>
            <a:off x="199775" y="678650"/>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a:spLocks noGrp="1"/>
          </p:cNvSpPr>
          <p:nvPr>
            <p:ph type="title"/>
          </p:nvPr>
        </p:nvSpPr>
        <p:spPr>
          <a:xfrm>
            <a:off x="1304575" y="746550"/>
            <a:ext cx="7124400" cy="813600"/>
          </a:xfrm>
          <a:prstGeom prst="rect">
            <a:avLst/>
          </a:prstGeom>
        </p:spPr>
        <p:txBody>
          <a:bodyPr spcFirstLastPara="1" wrap="square" lIns="91425" tIns="91425" rIns="91425" bIns="91425" anchor="t" anchorCtr="0">
            <a:noAutofit/>
          </a:bodyPr>
          <a:lstStyle/>
          <a:p>
            <a:pPr lvl="0"/>
            <a:r>
              <a:rPr lang="en-US" dirty="0">
                <a:solidFill>
                  <a:schemeClr val="lt1"/>
                </a:solidFill>
              </a:rPr>
              <a:t>Problem </a:t>
            </a:r>
            <a:r>
              <a:rPr lang="en-US" dirty="0">
                <a:solidFill>
                  <a:schemeClr val="dk2"/>
                </a:solidFill>
              </a:rPr>
              <a:t>Statement</a:t>
            </a:r>
          </a:p>
        </p:txBody>
      </p:sp>
      <p:sp>
        <p:nvSpPr>
          <p:cNvPr id="246" name="Google Shape;246;p34">
            <a:hlinkClick r:id="" action="ppaction://hlinkshowjump?jump=firstslide"/>
          </p:cNvPr>
          <p:cNvSpPr txBox="1"/>
          <p:nvPr/>
        </p:nvSpPr>
        <p:spPr>
          <a:xfrm>
            <a:off x="775250" y="240200"/>
            <a:ext cx="130958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247" name="Google Shape;247;p34"/>
          <p:cNvGrpSpPr/>
          <p:nvPr/>
        </p:nvGrpSpPr>
        <p:grpSpPr>
          <a:xfrm>
            <a:off x="338375" y="244050"/>
            <a:ext cx="260031" cy="186099"/>
            <a:chOff x="338375" y="244050"/>
            <a:chExt cx="260031" cy="186099"/>
          </a:xfrm>
        </p:grpSpPr>
        <p:sp>
          <p:nvSpPr>
            <p:cNvPr id="248" name="Google Shape;248;p34"/>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34">
            <a:hlinkClick r:id="" action="ppaction://noaction"/>
          </p:cNvPr>
          <p:cNvSpPr txBox="1"/>
          <p:nvPr/>
        </p:nvSpPr>
        <p:spPr>
          <a:xfrm>
            <a:off x="6481267" y="4723250"/>
            <a:ext cx="2118683"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255" name="Google Shape;255;p34"/>
          <p:cNvSpPr/>
          <p:nvPr/>
        </p:nvSpPr>
        <p:spPr>
          <a:xfrm>
            <a:off x="199775" y="1757950"/>
            <a:ext cx="5076300" cy="2723100"/>
          </a:xfrm>
          <a:prstGeom prst="roundRect">
            <a:avLst>
              <a:gd name="adj" fmla="val 12119"/>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txBox="1">
            <a:spLocks noGrp="1"/>
          </p:cNvSpPr>
          <p:nvPr>
            <p:ph type="subTitle" idx="1"/>
          </p:nvPr>
        </p:nvSpPr>
        <p:spPr>
          <a:xfrm>
            <a:off x="338376" y="1835551"/>
            <a:ext cx="4799104" cy="2590145"/>
          </a:xfrm>
          <a:prstGeom prst="rect">
            <a:avLst/>
          </a:prstGeom>
        </p:spPr>
        <p:txBody>
          <a:bodyPr spcFirstLastPara="1" wrap="square" lIns="91425" tIns="91425" rIns="91425" bIns="91425" anchor="ctr" anchorCtr="0">
            <a:noAutofit/>
          </a:bodyPr>
          <a:lstStyle/>
          <a:p>
            <a:pPr marL="0" lvl="0" indent="0" algn="just">
              <a:lnSpc>
                <a:spcPct val="150000"/>
              </a:lnSpc>
            </a:pPr>
            <a:r>
              <a:rPr lang="en-US" sz="2000" dirty="0"/>
              <a:t>If the user moves to another place and wants to give the extra stuff to others. If another user is unable to get the desired Stuff.</a:t>
            </a:r>
            <a:endParaRPr sz="2000" dirty="0"/>
          </a:p>
        </p:txBody>
      </p:sp>
      <p:sp>
        <p:nvSpPr>
          <p:cNvPr id="258" name="Google Shape;258;p34">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260" name="Google Shape;260;p34">
            <a:hlinkClick r:id="rId4"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61" name="Google Shape;261;p34">
            <a:hlinkClick r:id="rId5"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sz="1200" dirty="0"/>
          </a:p>
        </p:txBody>
      </p:sp>
      <p:sp>
        <p:nvSpPr>
          <p:cNvPr id="262" name="Google Shape;262;p34">
            <a:hlinkClick r:id="rId6"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63" name="Google Shape;263;p34">
            <a:hlinkClick r:id="rId7"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264" name="Google Shape;264;p34"/>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265" name="Google Shape;265;p34"/>
          <p:cNvGrpSpPr/>
          <p:nvPr/>
        </p:nvGrpSpPr>
        <p:grpSpPr>
          <a:xfrm>
            <a:off x="5221631" y="4740114"/>
            <a:ext cx="195014" cy="195004"/>
            <a:chOff x="266768" y="1721375"/>
            <a:chExt cx="397907" cy="397887"/>
          </a:xfrm>
        </p:grpSpPr>
        <p:sp>
          <p:nvSpPr>
            <p:cNvPr id="266" name="Google Shape;266;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4"/>
          <p:cNvGrpSpPr/>
          <p:nvPr/>
        </p:nvGrpSpPr>
        <p:grpSpPr>
          <a:xfrm>
            <a:off x="5487059" y="4739994"/>
            <a:ext cx="194994" cy="195004"/>
            <a:chOff x="864491" y="1723250"/>
            <a:chExt cx="397866" cy="397887"/>
          </a:xfrm>
        </p:grpSpPr>
        <p:sp>
          <p:nvSpPr>
            <p:cNvPr id="269" name="Google Shape;269;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4"/>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6018411" y="4739608"/>
            <a:ext cx="195792" cy="195792"/>
            <a:chOff x="1190625" y="238125"/>
            <a:chExt cx="5235075" cy="5235075"/>
          </a:xfrm>
        </p:grpSpPr>
        <p:sp>
          <p:nvSpPr>
            <p:cNvPr id="274" name="Google Shape;274;p3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93;p37">
            <a:hlinkClick r:id="rId4" action="ppaction://hlinksldjump"/>
          </p:cNvPr>
          <p:cNvSpPr/>
          <p:nvPr/>
        </p:nvSpPr>
        <p:spPr>
          <a:xfrm>
            <a:off x="4118750" y="230675"/>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35" name="Google Shape;392;p37">
            <a:hlinkClick r:id="rId3" action="ppaction://hlinksldjump"/>
          </p:cNvPr>
          <p:cNvSpPr/>
          <p:nvPr/>
        </p:nvSpPr>
        <p:spPr>
          <a:xfrm>
            <a:off x="2934967" y="226495"/>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31546" y="1712646"/>
            <a:ext cx="2768404" cy="2768404"/>
          </a:xfrm>
          <a:prstGeom prst="rect">
            <a:avLst/>
          </a:prstGeom>
          <a:ln>
            <a:noFill/>
          </a:ln>
          <a:effectLst>
            <a:softEdge rad="112500"/>
          </a:effectLst>
        </p:spPr>
      </p:pic>
    </p:spTree>
    <p:extLst>
      <p:ext uri="{BB962C8B-B14F-4D97-AF65-F5344CB8AC3E}">
        <p14:creationId xmlns:p14="http://schemas.microsoft.com/office/powerpoint/2010/main" val="687481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4"/>
          <p:cNvSpPr/>
          <p:nvPr/>
        </p:nvSpPr>
        <p:spPr>
          <a:xfrm>
            <a:off x="199775" y="678650"/>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4"/>
          <p:cNvSpPr txBox="1">
            <a:spLocks noGrp="1"/>
          </p:cNvSpPr>
          <p:nvPr>
            <p:ph type="title"/>
          </p:nvPr>
        </p:nvSpPr>
        <p:spPr>
          <a:xfrm>
            <a:off x="1304575" y="746550"/>
            <a:ext cx="7124400" cy="813600"/>
          </a:xfrm>
          <a:prstGeom prst="rect">
            <a:avLst/>
          </a:prstGeom>
        </p:spPr>
        <p:txBody>
          <a:bodyPr spcFirstLastPara="1" wrap="square" lIns="91425" tIns="91425" rIns="91425" bIns="91425" anchor="t" anchorCtr="0">
            <a:noAutofit/>
          </a:bodyPr>
          <a:lstStyle/>
          <a:p>
            <a:pPr lvl="0"/>
            <a:r>
              <a:rPr lang="en-US" dirty="0">
                <a:solidFill>
                  <a:schemeClr val="lt1"/>
                </a:solidFill>
              </a:rPr>
              <a:t>Project </a:t>
            </a:r>
            <a:r>
              <a:rPr lang="en-US" dirty="0">
                <a:solidFill>
                  <a:schemeClr val="dk2"/>
                </a:solidFill>
              </a:rPr>
              <a:t>Objectives</a:t>
            </a:r>
          </a:p>
        </p:txBody>
      </p:sp>
      <p:sp>
        <p:nvSpPr>
          <p:cNvPr id="246" name="Google Shape;246;p34">
            <a:hlinkClick r:id="" action="ppaction://hlinkshowjump?jump=firstslide"/>
          </p:cNvPr>
          <p:cNvSpPr txBox="1"/>
          <p:nvPr/>
        </p:nvSpPr>
        <p:spPr>
          <a:xfrm>
            <a:off x="775250" y="240200"/>
            <a:ext cx="130958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247" name="Google Shape;247;p34"/>
          <p:cNvGrpSpPr/>
          <p:nvPr/>
        </p:nvGrpSpPr>
        <p:grpSpPr>
          <a:xfrm>
            <a:off x="338375" y="244050"/>
            <a:ext cx="260031" cy="186099"/>
            <a:chOff x="338375" y="244050"/>
            <a:chExt cx="260031" cy="186099"/>
          </a:xfrm>
        </p:grpSpPr>
        <p:sp>
          <p:nvSpPr>
            <p:cNvPr id="248" name="Google Shape;248;p34"/>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4"/>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4"/>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34">
            <a:hlinkClick r:id="" action="ppaction://noaction"/>
          </p:cNvPr>
          <p:cNvSpPr txBox="1"/>
          <p:nvPr/>
        </p:nvSpPr>
        <p:spPr>
          <a:xfrm>
            <a:off x="6481267" y="4723250"/>
            <a:ext cx="2118683"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255" name="Google Shape;255;p34"/>
          <p:cNvSpPr/>
          <p:nvPr/>
        </p:nvSpPr>
        <p:spPr>
          <a:xfrm>
            <a:off x="199775" y="1757950"/>
            <a:ext cx="5076300" cy="2723100"/>
          </a:xfrm>
          <a:prstGeom prst="roundRect">
            <a:avLst>
              <a:gd name="adj" fmla="val 12119"/>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txBox="1">
            <a:spLocks noGrp="1"/>
          </p:cNvSpPr>
          <p:nvPr>
            <p:ph type="subTitle" idx="1"/>
          </p:nvPr>
        </p:nvSpPr>
        <p:spPr>
          <a:xfrm>
            <a:off x="338376" y="1846300"/>
            <a:ext cx="4799104" cy="2557450"/>
          </a:xfrm>
          <a:prstGeom prst="rect">
            <a:avLst/>
          </a:prstGeom>
        </p:spPr>
        <p:txBody>
          <a:bodyPr spcFirstLastPara="1" wrap="square" lIns="91425" tIns="91425" rIns="91425" bIns="91425" anchor="ctr" anchorCtr="0">
            <a:noAutofit/>
          </a:bodyPr>
          <a:lstStyle/>
          <a:p>
            <a:pPr marL="285750" lvl="0" indent="-285750">
              <a:buClrTx/>
              <a:buFont typeface="Wingdings" panose="05000000000000000000" pitchFamily="2" charset="2"/>
              <a:buChar char="Ø"/>
            </a:pPr>
            <a:r>
              <a:rPr lang="en-US" sz="1800" dirty="0"/>
              <a:t>To Develop a Web/App.</a:t>
            </a:r>
          </a:p>
          <a:p>
            <a:pPr marL="285750" lvl="0" indent="-285750">
              <a:buClrTx/>
              <a:buFont typeface="Wingdings" panose="05000000000000000000" pitchFamily="2" charset="2"/>
              <a:buChar char="Ø"/>
            </a:pPr>
            <a:r>
              <a:rPr lang="en-US" sz="1800" dirty="0"/>
              <a:t>UI is classic and user-friendly.</a:t>
            </a:r>
          </a:p>
          <a:p>
            <a:pPr marL="285750" lvl="0" indent="-285750">
              <a:buClrTx/>
              <a:buFont typeface="Wingdings" panose="05000000000000000000" pitchFamily="2" charset="2"/>
              <a:buChar char="Ø"/>
            </a:pPr>
            <a:r>
              <a:rPr lang="en-US" sz="1800" dirty="0"/>
              <a:t>Easy to navigate.</a:t>
            </a:r>
          </a:p>
          <a:p>
            <a:pPr marL="285750" lvl="0" indent="-285750">
              <a:buClrTx/>
              <a:buFont typeface="Wingdings" panose="05000000000000000000" pitchFamily="2" charset="2"/>
              <a:buChar char="Ø"/>
            </a:pPr>
            <a:r>
              <a:rPr lang="en-US" sz="1800" dirty="0"/>
              <a:t>Create a post with info like pictures and descriptions, properties, etc.</a:t>
            </a:r>
          </a:p>
          <a:p>
            <a:pPr marL="285750" lvl="0" indent="-285750">
              <a:buClrTx/>
              <a:buFont typeface="Wingdings" panose="05000000000000000000" pitchFamily="2" charset="2"/>
              <a:buChar char="Ø"/>
            </a:pPr>
            <a:r>
              <a:rPr lang="en-US" sz="1800" dirty="0"/>
              <a:t>Chat between sender and receiver.</a:t>
            </a:r>
          </a:p>
          <a:p>
            <a:pPr marL="285750" lvl="0" indent="-285750">
              <a:buClrTx/>
              <a:buFont typeface="Wingdings" panose="05000000000000000000" pitchFamily="2" charset="2"/>
              <a:buChar char="Ø"/>
            </a:pPr>
            <a:r>
              <a:rPr lang="en-US" sz="1800" dirty="0"/>
              <a:t>Provide the platform to the people that share unnecessary stuff with the person who may need it free of cost.</a:t>
            </a:r>
            <a:endParaRPr sz="1800" dirty="0"/>
          </a:p>
        </p:txBody>
      </p:sp>
      <p:sp>
        <p:nvSpPr>
          <p:cNvPr id="258" name="Google Shape;258;p34">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260" name="Google Shape;260;p34">
            <a:hlinkClick r:id="rId4"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262" name="Google Shape;262;p34">
            <a:hlinkClick r:id="rId5" action="ppaction://hlinksldjump"/>
          </p:cNvPr>
          <p:cNvSpPr/>
          <p:nvPr/>
        </p:nvSpPr>
        <p:spPr>
          <a:xfrm>
            <a:off x="633936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263" name="Google Shape;263;p34">
            <a:hlinkClick r:id="rId6"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264" name="Google Shape;264;p34"/>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265" name="Google Shape;265;p34"/>
          <p:cNvGrpSpPr/>
          <p:nvPr/>
        </p:nvGrpSpPr>
        <p:grpSpPr>
          <a:xfrm>
            <a:off x="5221631" y="4740114"/>
            <a:ext cx="195014" cy="195004"/>
            <a:chOff x="266768" y="1721375"/>
            <a:chExt cx="397907" cy="397887"/>
          </a:xfrm>
        </p:grpSpPr>
        <p:sp>
          <p:nvSpPr>
            <p:cNvPr id="266" name="Google Shape;266;p3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4"/>
          <p:cNvGrpSpPr/>
          <p:nvPr/>
        </p:nvGrpSpPr>
        <p:grpSpPr>
          <a:xfrm>
            <a:off x="5487059" y="4739994"/>
            <a:ext cx="194994" cy="195004"/>
            <a:chOff x="864491" y="1723250"/>
            <a:chExt cx="397866" cy="397887"/>
          </a:xfrm>
        </p:grpSpPr>
        <p:sp>
          <p:nvSpPr>
            <p:cNvPr id="269" name="Google Shape;269;p3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4"/>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 name="Google Shape;273;p34"/>
          <p:cNvGrpSpPr/>
          <p:nvPr/>
        </p:nvGrpSpPr>
        <p:grpSpPr>
          <a:xfrm>
            <a:off x="6018411" y="4739608"/>
            <a:ext cx="195792" cy="195792"/>
            <a:chOff x="1190625" y="238125"/>
            <a:chExt cx="5235075" cy="5235075"/>
          </a:xfrm>
        </p:grpSpPr>
        <p:sp>
          <p:nvSpPr>
            <p:cNvPr id="274" name="Google Shape;274;p3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92;p37">
            <a:hlinkClick r:id="rId3" action="ppaction://hlinksldjump"/>
          </p:cNvPr>
          <p:cNvSpPr/>
          <p:nvPr/>
        </p:nvSpPr>
        <p:spPr>
          <a:xfrm>
            <a:off x="2934967" y="226495"/>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36" name="Google Shape;501;p39">
            <a:hlinkClick r:id="rId7" action="ppaction://hlinksldjump"/>
          </p:cNvPr>
          <p:cNvSpPr/>
          <p:nvPr/>
        </p:nvSpPr>
        <p:spPr>
          <a:xfrm>
            <a:off x="5346960" y="226300"/>
            <a:ext cx="992400" cy="231900"/>
          </a:xfrm>
          <a:prstGeom prst="roundRect">
            <a:avLst>
              <a:gd name="adj" fmla="val 39442"/>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Objectives</a:t>
            </a:r>
            <a:endParaRPr lang="en-US" sz="1200" dirty="0"/>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3132" y="1691076"/>
            <a:ext cx="2893619" cy="2893619"/>
          </a:xfrm>
          <a:prstGeom prst="rect">
            <a:avLst/>
          </a:prstGeom>
          <a:ln>
            <a:noFill/>
          </a:ln>
          <a:effectLst>
            <a:softEdge rad="112500"/>
          </a:effectLst>
        </p:spPr>
      </p:pic>
    </p:spTree>
    <p:extLst>
      <p:ext uri="{BB962C8B-B14F-4D97-AF65-F5344CB8AC3E}">
        <p14:creationId xmlns:p14="http://schemas.microsoft.com/office/powerpoint/2010/main" val="322504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p:nvPr/>
        </p:nvSpPr>
        <p:spPr>
          <a:xfrm>
            <a:off x="160500" y="1640462"/>
            <a:ext cx="5220065" cy="2830488"/>
          </a:xfrm>
          <a:prstGeom prst="roundRect">
            <a:avLst>
              <a:gd name="adj" fmla="val 6975"/>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a:hlinkClick r:id="" action="ppaction://hlinkshowjump?jump=firstslide"/>
          </p:cNvPr>
          <p:cNvSpPr txBox="1"/>
          <p:nvPr/>
        </p:nvSpPr>
        <p:spPr>
          <a:xfrm>
            <a:off x="775250" y="240200"/>
            <a:ext cx="129495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668" name="Google Shape;668;p43"/>
          <p:cNvGrpSpPr/>
          <p:nvPr/>
        </p:nvGrpSpPr>
        <p:grpSpPr>
          <a:xfrm>
            <a:off x="338375" y="244050"/>
            <a:ext cx="260031" cy="186099"/>
            <a:chOff x="338375" y="244050"/>
            <a:chExt cx="260031" cy="186099"/>
          </a:xfrm>
        </p:grpSpPr>
        <p:sp>
          <p:nvSpPr>
            <p:cNvPr id="669" name="Google Shape;669;p43"/>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3">
            <a:hlinkClick r:id="" action="ppaction://noaction"/>
          </p:cNvPr>
          <p:cNvSpPr txBox="1"/>
          <p:nvPr/>
        </p:nvSpPr>
        <p:spPr>
          <a:xfrm>
            <a:off x="6437376" y="4723250"/>
            <a:ext cx="2162574"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678" name="Google Shape;678;p43">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679" name="Google Shape;679;p43">
            <a:hlinkClick r:id="rId4" action="ppaction://hlinksldjump"/>
          </p:cNvPr>
          <p:cNvSpPr/>
          <p:nvPr/>
        </p:nvSpPr>
        <p:spPr>
          <a:xfrm>
            <a:off x="3047940" y="228544"/>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680" name="Google Shape;680;p43">
            <a:hlinkClick r:id="rId3"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681" name="Google Shape;681;p43">
            <a:hlinkClick r:id="rId3"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682" name="Google Shape;682;p43">
            <a:hlinkClick r:id="rId5" action="ppaction://hlinksldjump"/>
          </p:cNvPr>
          <p:cNvSpPr/>
          <p:nvPr/>
        </p:nvSpPr>
        <p:spPr>
          <a:xfrm>
            <a:off x="6339360" y="221150"/>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sp>
        <p:nvSpPr>
          <p:cNvPr id="683" name="Google Shape;683;p43">
            <a:hlinkClick r:id="rId6" action="ppaction://hlinksldjump"/>
          </p:cNvPr>
          <p:cNvSpPr/>
          <p:nvPr/>
        </p:nvSpPr>
        <p:spPr>
          <a:xfrm>
            <a:off x="74365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Diagrams</a:t>
            </a:r>
            <a:endParaRPr lang="en-US" sz="1200" dirty="0"/>
          </a:p>
        </p:txBody>
      </p:sp>
      <p:sp>
        <p:nvSpPr>
          <p:cNvPr id="684" name="Google Shape;684;p43"/>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685" name="Google Shape;685;p43"/>
          <p:cNvGrpSpPr/>
          <p:nvPr/>
        </p:nvGrpSpPr>
        <p:grpSpPr>
          <a:xfrm>
            <a:off x="5221631" y="4740114"/>
            <a:ext cx="195014" cy="195004"/>
            <a:chOff x="266768" y="1721375"/>
            <a:chExt cx="397907" cy="397887"/>
          </a:xfrm>
        </p:grpSpPr>
        <p:sp>
          <p:nvSpPr>
            <p:cNvPr id="686" name="Google Shape;686;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5487059" y="4739994"/>
            <a:ext cx="194994" cy="195004"/>
            <a:chOff x="864491" y="1723250"/>
            <a:chExt cx="397866" cy="397887"/>
          </a:xfrm>
        </p:grpSpPr>
        <p:sp>
          <p:nvSpPr>
            <p:cNvPr id="689" name="Google Shape;689;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43"/>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43"/>
          <p:cNvGrpSpPr/>
          <p:nvPr/>
        </p:nvGrpSpPr>
        <p:grpSpPr>
          <a:xfrm>
            <a:off x="6018411" y="4739608"/>
            <a:ext cx="195792" cy="195792"/>
            <a:chOff x="1190625" y="238125"/>
            <a:chExt cx="5235075" cy="5235075"/>
          </a:xfrm>
        </p:grpSpPr>
        <p:sp>
          <p:nvSpPr>
            <p:cNvPr id="694" name="Google Shape;694;p4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256;p34"/>
          <p:cNvSpPr txBox="1">
            <a:spLocks/>
          </p:cNvSpPr>
          <p:nvPr/>
        </p:nvSpPr>
        <p:spPr>
          <a:xfrm>
            <a:off x="338375" y="1640464"/>
            <a:ext cx="4883256" cy="277791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React JS</a:t>
            </a:r>
          </a:p>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Firebase</a:t>
            </a:r>
          </a:p>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Flutter</a:t>
            </a:r>
          </a:p>
          <a:p>
            <a:pPr marL="457200" indent="-457200">
              <a:lnSpc>
                <a:spcPct val="150000"/>
              </a:lnSpc>
              <a:buClrTx/>
              <a:buFont typeface="Wingdings" panose="05000000000000000000" pitchFamily="2" charset="2"/>
              <a:buChar char="Ø"/>
            </a:pPr>
            <a:r>
              <a:rPr lang="en-US" sz="2800" dirty="0">
                <a:solidFill>
                  <a:schemeClr val="tx1"/>
                </a:solidFill>
                <a:latin typeface="Open Sans" panose="020B0606030504020204" pitchFamily="34" charset="0"/>
                <a:ea typeface="Open Sans" panose="020B0606030504020204" pitchFamily="34" charset="0"/>
                <a:cs typeface="Open Sans" panose="020B0606030504020204" pitchFamily="34" charset="0"/>
              </a:rPr>
              <a:t>Android Studio</a:t>
            </a:r>
          </a:p>
        </p:txBody>
      </p:sp>
      <p:sp>
        <p:nvSpPr>
          <p:cNvPr id="38" name="Google Shape;244;p34"/>
          <p:cNvSpPr/>
          <p:nvPr/>
        </p:nvSpPr>
        <p:spPr>
          <a:xfrm>
            <a:off x="199775" y="648481"/>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34"/>
          <p:cNvSpPr txBox="1">
            <a:spLocks noGrp="1"/>
          </p:cNvSpPr>
          <p:nvPr>
            <p:ph type="title"/>
          </p:nvPr>
        </p:nvSpPr>
        <p:spPr>
          <a:xfrm>
            <a:off x="1374220" y="732062"/>
            <a:ext cx="6424610" cy="813600"/>
          </a:xfrm>
          <a:prstGeom prst="rect">
            <a:avLst/>
          </a:prstGeom>
        </p:spPr>
        <p:txBody>
          <a:bodyPr spcFirstLastPara="1" wrap="square" lIns="91425" tIns="91425" rIns="91425" bIns="91425" anchor="t" anchorCtr="0">
            <a:noAutofit/>
          </a:bodyPr>
          <a:lstStyle/>
          <a:p>
            <a:pPr lvl="0" algn="l"/>
            <a:r>
              <a:rPr lang="en-US" dirty="0">
                <a:solidFill>
                  <a:schemeClr val="lt1"/>
                </a:solidFill>
              </a:rPr>
              <a:t>Project </a:t>
            </a:r>
            <a:r>
              <a:rPr lang="en-US" dirty="0">
                <a:solidFill>
                  <a:schemeClr val="dk2"/>
                </a:solidFill>
              </a:rPr>
              <a:t>Tools ⚙</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7958" y="1629243"/>
            <a:ext cx="2631145" cy="2841707"/>
          </a:xfrm>
          <a:prstGeom prst="rect">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3"/>
          <p:cNvSpPr/>
          <p:nvPr/>
        </p:nvSpPr>
        <p:spPr>
          <a:xfrm>
            <a:off x="160500" y="1640462"/>
            <a:ext cx="5220065" cy="2830488"/>
          </a:xfrm>
          <a:prstGeom prst="roundRect">
            <a:avLst>
              <a:gd name="adj" fmla="val 6975"/>
            </a:avLst>
          </a:pr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3">
            <a:hlinkClick r:id="" action="ppaction://hlinkshowjump?jump=firstslide"/>
          </p:cNvPr>
          <p:cNvSpPr txBox="1"/>
          <p:nvPr/>
        </p:nvSpPr>
        <p:spPr>
          <a:xfrm>
            <a:off x="775250" y="240200"/>
            <a:ext cx="1294952" cy="21285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SemiBold"/>
                <a:ea typeface="Open Sans SemiBold"/>
                <a:cs typeface="Open Sans SemiBold"/>
                <a:sym typeface="Open Sans SemiBold"/>
              </a:rPr>
              <a:t>Giveaway Stuff </a:t>
            </a:r>
          </a:p>
        </p:txBody>
      </p:sp>
      <p:grpSp>
        <p:nvGrpSpPr>
          <p:cNvPr id="668" name="Google Shape;668;p43"/>
          <p:cNvGrpSpPr/>
          <p:nvPr/>
        </p:nvGrpSpPr>
        <p:grpSpPr>
          <a:xfrm>
            <a:off x="338375" y="244050"/>
            <a:ext cx="260031" cy="186099"/>
            <a:chOff x="338375" y="244050"/>
            <a:chExt cx="260031" cy="186099"/>
          </a:xfrm>
        </p:grpSpPr>
        <p:sp>
          <p:nvSpPr>
            <p:cNvPr id="669" name="Google Shape;669;p43"/>
            <p:cNvSpPr/>
            <p:nvPr/>
          </p:nvSpPr>
          <p:spPr>
            <a:xfrm>
              <a:off x="396806" y="244072"/>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3"/>
            <p:cNvSpPr/>
            <p:nvPr/>
          </p:nvSpPr>
          <p:spPr>
            <a:xfrm>
              <a:off x="396806" y="318950"/>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3"/>
            <p:cNvSpPr/>
            <p:nvPr/>
          </p:nvSpPr>
          <p:spPr>
            <a:xfrm>
              <a:off x="396806" y="393827"/>
              <a:ext cx="201600" cy="363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3"/>
            <p:cNvSpPr/>
            <p:nvPr/>
          </p:nvSpPr>
          <p:spPr>
            <a:xfrm>
              <a:off x="338375" y="2440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338375" y="318950"/>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338375" y="393849"/>
              <a:ext cx="36300" cy="36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 name="Google Shape;675;p43">
            <a:hlinkClick r:id="" action="ppaction://noaction"/>
          </p:cNvPr>
          <p:cNvSpPr txBox="1"/>
          <p:nvPr/>
        </p:nvSpPr>
        <p:spPr>
          <a:xfrm>
            <a:off x="6437376" y="4723250"/>
            <a:ext cx="2162574" cy="210850"/>
          </a:xfrm>
          <a:prstGeom prst="rect">
            <a:avLst/>
          </a:prstGeom>
          <a:noFill/>
          <a:ln>
            <a:noFill/>
          </a:ln>
        </p:spPr>
        <p:txBody>
          <a:bodyPr spcFirstLastPara="1" wrap="square" lIns="91425" tIns="91425" rIns="91425" bIns="91425" anchor="ctr" anchorCtr="0">
            <a:noAutofit/>
          </a:bodyPr>
          <a:lstStyle/>
          <a:p>
            <a:pPr lvl="0" algn="ctr"/>
            <a:r>
              <a:rPr lang="en-US" sz="1200" dirty="0">
                <a:solidFill>
                  <a:schemeClr val="dk1"/>
                </a:solidFill>
                <a:latin typeface="Open Sans"/>
                <a:ea typeface="Open Sans"/>
                <a:cs typeface="Open Sans"/>
                <a:sym typeface="Open Sans"/>
              </a:rPr>
              <a:t>www.giveawaystuff.com.pk</a:t>
            </a:r>
          </a:p>
        </p:txBody>
      </p:sp>
      <p:sp>
        <p:nvSpPr>
          <p:cNvPr id="678" name="Google Shape;678;p43">
            <a:hlinkClick r:id="rId3" action="ppaction://hlinksldjump"/>
          </p:cNvPr>
          <p:cNvSpPr/>
          <p:nvPr/>
        </p:nvSpPr>
        <p:spPr>
          <a:xfrm>
            <a:off x="195080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Intro</a:t>
            </a:r>
            <a:endParaRPr lang="en-US" sz="1200" dirty="0"/>
          </a:p>
        </p:txBody>
      </p:sp>
      <p:sp>
        <p:nvSpPr>
          <p:cNvPr id="679" name="Google Shape;679;p43">
            <a:hlinkClick r:id="rId4" action="ppaction://hlinksldjump"/>
          </p:cNvPr>
          <p:cNvSpPr/>
          <p:nvPr/>
        </p:nvSpPr>
        <p:spPr>
          <a:xfrm>
            <a:off x="3047940" y="228544"/>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Overview</a:t>
            </a:r>
            <a:endParaRPr lang="en-US" sz="1200" dirty="0"/>
          </a:p>
        </p:txBody>
      </p:sp>
      <p:sp>
        <p:nvSpPr>
          <p:cNvPr id="680" name="Google Shape;680;p43">
            <a:hlinkClick r:id="rId3" action="ppaction://hlinksldjump"/>
          </p:cNvPr>
          <p:cNvSpPr/>
          <p:nvPr/>
        </p:nvSpPr>
        <p:spPr>
          <a:xfrm>
            <a:off x="414508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681" name="Google Shape;681;p43">
            <a:hlinkClick r:id="rId3" action="ppaction://hlinksldjump"/>
          </p:cNvPr>
          <p:cNvSpPr/>
          <p:nvPr/>
        </p:nvSpPr>
        <p:spPr>
          <a:xfrm>
            <a:off x="5242220" y="221150"/>
            <a:ext cx="992400" cy="231900"/>
          </a:xfrm>
          <a:prstGeom prst="roundRect">
            <a:avLst>
              <a:gd name="adj" fmla="val 36287"/>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Problem</a:t>
            </a:r>
            <a:endParaRPr lang="en-US" sz="1200" dirty="0"/>
          </a:p>
        </p:txBody>
      </p:sp>
      <p:sp>
        <p:nvSpPr>
          <p:cNvPr id="684" name="Google Shape;684;p43"/>
          <p:cNvSpPr txBox="1"/>
          <p:nvPr/>
        </p:nvSpPr>
        <p:spPr>
          <a:xfrm>
            <a:off x="715100" y="4740300"/>
            <a:ext cx="1689600" cy="193800"/>
          </a:xfrm>
          <a:prstGeom prst="rect">
            <a:avLst/>
          </a:prstGeom>
          <a:noFill/>
          <a:ln>
            <a:noFill/>
          </a:ln>
        </p:spPr>
        <p:txBody>
          <a:bodyPr spcFirstLastPara="1" wrap="square" lIns="91425" tIns="91425" rIns="91425" bIns="91425" anchor="ctr" anchorCtr="0">
            <a:noAutofit/>
          </a:bodyPr>
          <a:lstStyle/>
          <a:p>
            <a:pPr lvl="0"/>
            <a:r>
              <a:rPr lang="en-US" sz="1200" dirty="0">
                <a:solidFill>
                  <a:schemeClr val="dk1"/>
                </a:solidFill>
                <a:latin typeface="Open Sans"/>
                <a:ea typeface="Open Sans"/>
                <a:cs typeface="Open Sans"/>
                <a:sym typeface="Open Sans"/>
              </a:rPr>
              <a:t>Giveaway  </a:t>
            </a:r>
          </a:p>
        </p:txBody>
      </p:sp>
      <p:grpSp>
        <p:nvGrpSpPr>
          <p:cNvPr id="685" name="Google Shape;685;p43"/>
          <p:cNvGrpSpPr/>
          <p:nvPr/>
        </p:nvGrpSpPr>
        <p:grpSpPr>
          <a:xfrm>
            <a:off x="5221631" y="4740114"/>
            <a:ext cx="195014" cy="195004"/>
            <a:chOff x="266768" y="1721375"/>
            <a:chExt cx="397907" cy="397887"/>
          </a:xfrm>
        </p:grpSpPr>
        <p:sp>
          <p:nvSpPr>
            <p:cNvPr id="686" name="Google Shape;686;p43"/>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5487059" y="4739994"/>
            <a:ext cx="194994" cy="195004"/>
            <a:chOff x="864491" y="1723250"/>
            <a:chExt cx="397866" cy="397887"/>
          </a:xfrm>
        </p:grpSpPr>
        <p:sp>
          <p:nvSpPr>
            <p:cNvPr id="689" name="Google Shape;689;p43"/>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43"/>
          <p:cNvSpPr/>
          <p:nvPr/>
        </p:nvSpPr>
        <p:spPr>
          <a:xfrm>
            <a:off x="5752388" y="4757780"/>
            <a:ext cx="195570" cy="159508"/>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43"/>
          <p:cNvGrpSpPr/>
          <p:nvPr/>
        </p:nvGrpSpPr>
        <p:grpSpPr>
          <a:xfrm>
            <a:off x="6018411" y="4739608"/>
            <a:ext cx="195792" cy="195792"/>
            <a:chOff x="1190625" y="238125"/>
            <a:chExt cx="5235075" cy="5235075"/>
          </a:xfrm>
        </p:grpSpPr>
        <p:sp>
          <p:nvSpPr>
            <p:cNvPr id="694" name="Google Shape;694;p43"/>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256;p34"/>
          <p:cNvSpPr txBox="1">
            <a:spLocks/>
          </p:cNvSpPr>
          <p:nvPr/>
        </p:nvSpPr>
        <p:spPr>
          <a:xfrm>
            <a:off x="338375" y="1640464"/>
            <a:ext cx="4883256" cy="2830486"/>
          </a:xfrm>
          <a:prstGeom prst="rect">
            <a:avLst/>
          </a:prstGeom>
        </p:spPr>
        <p:txBody>
          <a:bodyPr spcFirstLastPara="1" wrap="square" lIns="91425" tIns="91425" rIns="91425" bIns="91425" numCol="2"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Use Case Diagram</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DFD Level 0</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System Architecture</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Class Diagram</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Sequence Diagram</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Collaboration Diagram</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ERD</a:t>
            </a:r>
          </a:p>
          <a:p>
            <a:pPr marL="457200" indent="-457200">
              <a:lnSpc>
                <a:spcPct val="150000"/>
              </a:lnSpc>
              <a:buClrTx/>
              <a:buFont typeface="Wingdings" panose="05000000000000000000" pitchFamily="2" charset="2"/>
              <a:buChar char="Ø"/>
            </a:pPr>
            <a:r>
              <a:rPr lang="en-US" sz="2000" dirty="0">
                <a:solidFill>
                  <a:schemeClr val="tx1"/>
                </a:solidFill>
                <a:latin typeface="Open Sans" panose="020B0606030504020204" pitchFamily="34" charset="0"/>
                <a:ea typeface="Open Sans" panose="020B0606030504020204" pitchFamily="34" charset="0"/>
                <a:cs typeface="Open Sans" panose="020B0606030504020204" pitchFamily="34" charset="0"/>
              </a:rPr>
              <a:t>Data Dictionary </a:t>
            </a:r>
          </a:p>
        </p:txBody>
      </p:sp>
      <p:sp>
        <p:nvSpPr>
          <p:cNvPr id="38" name="Google Shape;244;p34"/>
          <p:cNvSpPr/>
          <p:nvPr/>
        </p:nvSpPr>
        <p:spPr>
          <a:xfrm>
            <a:off x="199775" y="648481"/>
            <a:ext cx="8773500" cy="908400"/>
          </a:xfrm>
          <a:prstGeom prst="roundRect">
            <a:avLst>
              <a:gd name="adj" fmla="val 24046"/>
            </a:avLst>
          </a:prstGeom>
          <a:solidFill>
            <a:schemeClr val="l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p34"/>
          <p:cNvSpPr txBox="1">
            <a:spLocks noGrp="1"/>
          </p:cNvSpPr>
          <p:nvPr>
            <p:ph type="title"/>
          </p:nvPr>
        </p:nvSpPr>
        <p:spPr>
          <a:xfrm>
            <a:off x="1374220" y="732062"/>
            <a:ext cx="6424610" cy="813600"/>
          </a:xfrm>
          <a:prstGeom prst="rect">
            <a:avLst/>
          </a:prstGeom>
        </p:spPr>
        <p:txBody>
          <a:bodyPr spcFirstLastPara="1" wrap="square" lIns="91425" tIns="91425" rIns="91425" bIns="91425" anchor="t" anchorCtr="0">
            <a:noAutofit/>
          </a:bodyPr>
          <a:lstStyle/>
          <a:p>
            <a:pPr lvl="0" algn="l"/>
            <a:r>
              <a:rPr lang="en-US" dirty="0">
                <a:solidFill>
                  <a:schemeClr val="lt1"/>
                </a:solidFill>
              </a:rPr>
              <a:t>Project </a:t>
            </a:r>
            <a:r>
              <a:rPr lang="en-US" dirty="0">
                <a:solidFill>
                  <a:schemeClr val="dk2"/>
                </a:solidFill>
              </a:rPr>
              <a:t>Diagram</a:t>
            </a:r>
          </a:p>
        </p:txBody>
      </p:sp>
      <p:sp>
        <p:nvSpPr>
          <p:cNvPr id="35" name="Google Shape;682;p43">
            <a:hlinkClick r:id="rId5" action="ppaction://hlinksldjump"/>
          </p:cNvPr>
          <p:cNvSpPr/>
          <p:nvPr/>
        </p:nvSpPr>
        <p:spPr>
          <a:xfrm>
            <a:off x="7607550" y="240200"/>
            <a:ext cx="992400" cy="231900"/>
          </a:xfrm>
          <a:prstGeom prst="roundRect">
            <a:avLst>
              <a:gd name="adj" fmla="val 36287"/>
            </a:avLst>
          </a:prstGeom>
          <a:solidFill>
            <a:schemeClr val="lt1"/>
          </a:solid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Diagram</a:t>
            </a:r>
            <a:endParaRPr lang="en-US" sz="1200" dirty="0"/>
          </a:p>
        </p:txBody>
      </p:sp>
      <p:sp>
        <p:nvSpPr>
          <p:cNvPr id="36" name="Google Shape;683;p43">
            <a:hlinkClick r:id="rId6" action="ppaction://hlinksldjump"/>
          </p:cNvPr>
          <p:cNvSpPr/>
          <p:nvPr/>
        </p:nvSpPr>
        <p:spPr>
          <a:xfrm>
            <a:off x="6339360" y="232852"/>
            <a:ext cx="992400" cy="231900"/>
          </a:xfrm>
          <a:prstGeom prst="roundRect">
            <a:avLst>
              <a:gd name="adj" fmla="val 50000"/>
            </a:avLst>
          </a:prstGeom>
          <a:noFill/>
          <a:ln>
            <a:noFill/>
          </a:ln>
        </p:spPr>
        <p:txBody>
          <a:bodyPr spcFirstLastPara="1" wrap="square" lIns="91425" tIns="91425" rIns="91425" bIns="91425" anchor="ctr" anchorCtr="0">
            <a:noAutofit/>
          </a:bodyPr>
          <a:lstStyle/>
          <a:p>
            <a:pPr lvl="0" algn="ctr"/>
            <a:r>
              <a:rPr lang="en-US" sz="1200" dirty="0">
                <a:solidFill>
                  <a:schemeClr val="dk1"/>
                </a:solidFill>
                <a:uFill>
                  <a:noFill/>
                </a:uFill>
                <a:latin typeface="Open Sans"/>
                <a:ea typeface="Open Sans"/>
                <a:cs typeface="Open Sans"/>
                <a:sym typeface="Open Sans"/>
              </a:rPr>
              <a:t>Tools</a:t>
            </a:r>
            <a:endParaRPr lang="en-US" sz="1200" dirty="0"/>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3132" y="1673514"/>
            <a:ext cx="3182871" cy="2764384"/>
          </a:xfrm>
          <a:prstGeom prst="rect">
            <a:avLst/>
          </a:prstGeom>
          <a:ln>
            <a:noFill/>
          </a:ln>
          <a:effectLst>
            <a:softEdge rad="112500"/>
          </a:effectLst>
        </p:spPr>
      </p:pic>
    </p:spTree>
    <p:extLst>
      <p:ext uri="{BB962C8B-B14F-4D97-AF65-F5344CB8AC3E}">
        <p14:creationId xmlns:p14="http://schemas.microsoft.com/office/powerpoint/2010/main" val="3860414494"/>
      </p:ext>
    </p:extLst>
  </p:cSld>
  <p:clrMapOvr>
    <a:masterClrMapping/>
  </p:clrMapOvr>
</p:sld>
</file>

<file path=ppt/theme/theme1.xml><?xml version="1.0" encoding="utf-8"?>
<a:theme xmlns:a="http://schemas.openxmlformats.org/drawingml/2006/main" name="Local Shop Website Design by Slidesgo">
  <a:themeElements>
    <a:clrScheme name="Simple Light">
      <a:dk1>
        <a:srgbClr val="434343"/>
      </a:dk1>
      <a:lt1>
        <a:srgbClr val="FDFAF5"/>
      </a:lt1>
      <a:dk2>
        <a:srgbClr val="CFB7A1"/>
      </a:dk2>
      <a:lt2>
        <a:srgbClr val="84735E"/>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493</Words>
  <Application>Microsoft Office PowerPoint</Application>
  <PresentationFormat>On-screen Show (16:9)</PresentationFormat>
  <Paragraphs>158</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Bebas Neue</vt:lpstr>
      <vt:lpstr>Open Sans</vt:lpstr>
      <vt:lpstr>Open Sans SemiBold</vt:lpstr>
      <vt:lpstr>Roboto</vt:lpstr>
      <vt:lpstr>Wingdings</vt:lpstr>
      <vt:lpstr>Local Shop Website Design by Slidesgo</vt:lpstr>
      <vt:lpstr>PowerPoint Presentation</vt:lpstr>
      <vt:lpstr>Final Year Project - Capstone # II</vt:lpstr>
      <vt:lpstr>A "Giveaway Stuff" is the concept where people hang extra and unneeded items like clothing and shoes outside their homes.</vt:lpstr>
      <vt:lpstr>Project Overview</vt:lpstr>
      <vt:lpstr>Project Overview</vt:lpstr>
      <vt:lpstr>Problem Statement</vt:lpstr>
      <vt:lpstr>Project Objectives</vt:lpstr>
      <vt:lpstr>Project Tools ⚙</vt:lpstr>
      <vt:lpstr>Project Diagram</vt:lpstr>
      <vt:lpstr>Use Case Diagram </vt:lpstr>
      <vt:lpstr>Data Flow Diagram Level 0</vt:lpstr>
      <vt:lpstr>System Architecture Diagram</vt:lpstr>
      <vt:lpstr>Class Diagram</vt:lpstr>
      <vt:lpstr>Sequence Diagrams</vt:lpstr>
      <vt:lpstr>Collaboration Diagrams</vt:lpstr>
      <vt:lpstr>ERD</vt:lpstr>
      <vt:lpstr>Data Dictionary</vt:lpstr>
      <vt:lpstr>Development Setup ⚙</vt:lpstr>
      <vt:lpstr>Project Algorithm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 Shop Website Design</dc:title>
  <cp:lastModifiedBy>ARAIN</cp:lastModifiedBy>
  <cp:revision>50</cp:revision>
  <dcterms:modified xsi:type="dcterms:W3CDTF">2023-09-27T06:15:38Z</dcterms:modified>
</cp:coreProperties>
</file>